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4" d="100"/>
          <a:sy n="64" d="100"/>
        </p:scale>
        <p:origin x="-1530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73554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250122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288570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71541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9848060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2344868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6768765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32446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504334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244024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260926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5BB855-7A93-487B-8301-431415A98D92}" type="datetimeFigureOut">
              <a:rPr kumimoji="1" lang="ja-JP" altLang="en-US" smtClean="0"/>
              <a:t>2017/8/22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B5F160-3DE2-49DF-B4BC-9B2738D6BD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0994129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07504" y="2060848"/>
            <a:ext cx="9036496" cy="317636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kumimoji="1" lang="ja-JP" altLang="en-US" sz="3500" dirty="0" smtClean="0"/>
              <a:t>おにぎりやパン中心で、おかずの少ない食事が続くと、ビタミンやミネラルが不足していきます。</a:t>
            </a:r>
            <a:endParaRPr kumimoji="1" lang="en-US" altLang="ja-JP" sz="3500" dirty="0" smtClean="0"/>
          </a:p>
          <a:p>
            <a:pPr marL="0" indent="0">
              <a:buNone/>
            </a:pPr>
            <a:r>
              <a:rPr lang="ja-JP" altLang="ja-JP" sz="3500" dirty="0" smtClean="0"/>
              <a:t>食事が十分にとれない</a:t>
            </a:r>
            <a:r>
              <a:rPr lang="ja-JP" altLang="en-US" sz="3500" dirty="0" smtClean="0"/>
              <a:t>、</a:t>
            </a:r>
            <a:r>
              <a:rPr lang="ja-JP" altLang="ja-JP" sz="3500" dirty="0" smtClean="0"/>
              <a:t>疲労感</a:t>
            </a:r>
            <a:r>
              <a:rPr lang="ja-JP" altLang="en-US" sz="3500" dirty="0" smtClean="0"/>
              <a:t>やけんたい</a:t>
            </a:r>
            <a:r>
              <a:rPr lang="ja-JP" altLang="ja-JP" sz="3500" dirty="0" smtClean="0"/>
              <a:t>感</a:t>
            </a:r>
            <a:r>
              <a:rPr lang="ja-JP" altLang="en-US" sz="3500" dirty="0" smtClean="0"/>
              <a:t>が強い</a:t>
            </a:r>
            <a:r>
              <a:rPr lang="ja-JP" altLang="ja-JP" sz="3500" dirty="0" smtClean="0"/>
              <a:t>、口内炎</a:t>
            </a:r>
            <a:r>
              <a:rPr lang="ja-JP" altLang="en-US" sz="3500" dirty="0" smtClean="0"/>
              <a:t>などがご心配な方はご相談ください。</a:t>
            </a:r>
            <a:endParaRPr lang="en-US" altLang="ja-JP" sz="3500" dirty="0" smtClean="0"/>
          </a:p>
        </p:txBody>
      </p:sp>
      <p:sp>
        <p:nvSpPr>
          <p:cNvPr id="4" name="正方形/長方形 3"/>
          <p:cNvSpPr/>
          <p:nvPr/>
        </p:nvSpPr>
        <p:spPr>
          <a:xfrm>
            <a:off x="1778521" y="5650358"/>
            <a:ext cx="7200800" cy="91440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800" dirty="0">
                <a:solidFill>
                  <a:schemeClr val="tx1"/>
                </a:solidFill>
              </a:rPr>
              <a:t>　</a:t>
            </a:r>
            <a:r>
              <a:rPr lang="ja-JP" altLang="en-US" sz="2800" dirty="0" smtClean="0">
                <a:solidFill>
                  <a:schemeClr val="tx1"/>
                </a:solidFill>
              </a:rPr>
              <a:t>　　</a:t>
            </a:r>
            <a:r>
              <a:rPr kumimoji="1" lang="ja-JP" altLang="en-US" sz="2800" dirty="0" smtClean="0">
                <a:solidFill>
                  <a:schemeClr val="tx1"/>
                </a:solidFill>
              </a:rPr>
              <a:t>町</a:t>
            </a:r>
            <a:r>
              <a:rPr kumimoji="1" lang="ja-JP" altLang="en-US" sz="2800" dirty="0" smtClean="0">
                <a:solidFill>
                  <a:schemeClr val="tx1"/>
                </a:solidFill>
              </a:rPr>
              <a:t>保健センター（電話 </a:t>
            </a:r>
            <a:r>
              <a:rPr kumimoji="1" lang="ja-JP" altLang="en-US" sz="2800" dirty="0" smtClean="0">
                <a:solidFill>
                  <a:schemeClr val="tx1"/>
                </a:solidFill>
              </a:rPr>
              <a:t>　　　　　　　）</a:t>
            </a:r>
            <a:endParaRPr kumimoji="1" lang="ja-JP" altLang="en-US" sz="2800" dirty="0">
              <a:solidFill>
                <a:schemeClr val="tx1"/>
              </a:solidFill>
            </a:endParaRPr>
          </a:p>
        </p:txBody>
      </p:sp>
      <p:sp>
        <p:nvSpPr>
          <p:cNvPr id="5" name="上リボン 4"/>
          <p:cNvSpPr/>
          <p:nvPr/>
        </p:nvSpPr>
        <p:spPr>
          <a:xfrm>
            <a:off x="147464" y="332656"/>
            <a:ext cx="8964488" cy="1440160"/>
          </a:xfrm>
          <a:prstGeom prst="ribbon2">
            <a:avLst>
              <a:gd name="adj1" fmla="val 16667"/>
              <a:gd name="adj2" fmla="val 75000"/>
            </a:avLst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ja-JP" sz="4400" dirty="0" smtClean="0">
                <a:solidFill>
                  <a:schemeClr val="tx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 </a:t>
            </a:r>
            <a:r>
              <a:rPr lang="ja-JP" altLang="en-US" sz="5400" dirty="0" smtClean="0">
                <a:solidFill>
                  <a:schemeClr val="tx1"/>
                </a:solidFill>
                <a:latin typeface="HGS創英角ｺﾞｼｯｸUB" panose="020B0900000000000000" pitchFamily="50" charset="-128"/>
                <a:ea typeface="HGS創英角ｺﾞｼｯｸUB" panose="020B0900000000000000" pitchFamily="50" charset="-128"/>
              </a:rPr>
              <a:t>ビタミン剤あります</a:t>
            </a:r>
            <a:endParaRPr kumimoji="1" lang="ja-JP" altLang="en-US" sz="5400" dirty="0">
              <a:latin typeface="HGS創英角ｺﾞｼｯｸUB" panose="020B0900000000000000" pitchFamily="50" charset="-128"/>
              <a:ea typeface="HGS創英角ｺﾞｼｯｸUB" panose="020B0900000000000000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11307517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118</TotalTime>
  <Words>49</Words>
  <Application>Microsoft Office PowerPoint</Application>
  <PresentationFormat>画面に合わせる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Company>兵庫県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兵庫県</dc:creator>
  <cp:lastModifiedBy>kumamoto</cp:lastModifiedBy>
  <cp:revision>5</cp:revision>
  <dcterms:created xsi:type="dcterms:W3CDTF">2016-05-08T01:27:47Z</dcterms:created>
  <dcterms:modified xsi:type="dcterms:W3CDTF">2017-08-22T02:12:43Z</dcterms:modified>
</cp:coreProperties>
</file>

<file path=docProps/thumbnail.jpeg>
</file>