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02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46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85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37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85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54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89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02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87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9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AAC0-E443-4DA3-958B-835CA23D8075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5581-E79A-4022-8842-960D57677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12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268760"/>
            <a:ext cx="874050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学校</a:t>
            </a:r>
            <a:r>
              <a:rPr lang="ja-JP" altLang="en-US" b="1" dirty="0" smtClean="0">
                <a:solidFill>
                  <a:schemeClr val="bg1"/>
                </a:solidFill>
              </a:rPr>
              <a:t>給食を活用した国際理解</a:t>
            </a:r>
            <a:r>
              <a:rPr lang="ja-JP" altLang="en-US" b="1" dirty="0" smtClean="0">
                <a:solidFill>
                  <a:schemeClr val="bg1"/>
                </a:solidFill>
              </a:rPr>
              <a:t>教育　　　　学校給食献立例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5816" y="6027003"/>
            <a:ext cx="605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東京都国分寺市立第四小学校</a:t>
            </a:r>
            <a:r>
              <a:rPr lang="en-US" altLang="ja-JP" sz="2000" b="1" dirty="0" smtClean="0"/>
              <a:t>HP</a:t>
            </a:r>
            <a:r>
              <a:rPr lang="ja-JP" altLang="en-US" sz="2000" b="1" dirty="0" smtClean="0"/>
              <a:t>から引用</a:t>
            </a:r>
            <a:endParaRPr lang="en-US" altLang="ja-JP" sz="2000" b="1" dirty="0" smtClean="0"/>
          </a:p>
          <a:p>
            <a:r>
              <a:rPr kumimoji="1" lang="en-US" altLang="ja-JP" sz="2000" b="1" dirty="0" smtClean="0">
                <a:latin typeface="+mj-ea"/>
                <a:ea typeface="+mj-ea"/>
              </a:rPr>
              <a:t>2019</a:t>
            </a:r>
            <a:r>
              <a:rPr kumimoji="1" lang="ja-JP" altLang="en-US" sz="2000" b="1" dirty="0" smtClean="0">
                <a:latin typeface="+mj-ea"/>
                <a:ea typeface="+mj-ea"/>
              </a:rPr>
              <a:t>年</a:t>
            </a:r>
            <a:r>
              <a:rPr kumimoji="1" lang="en-US" altLang="ja-JP" sz="2000" b="1" dirty="0" smtClean="0">
                <a:latin typeface="+mj-ea"/>
                <a:ea typeface="+mj-ea"/>
              </a:rPr>
              <a:t>1</a:t>
            </a:r>
            <a:r>
              <a:rPr kumimoji="1" lang="ja-JP" altLang="en-US" sz="2000" b="1" dirty="0" smtClean="0">
                <a:latin typeface="+mj-ea"/>
                <a:ea typeface="+mj-ea"/>
              </a:rPr>
              <a:t>月</a:t>
            </a:r>
            <a:r>
              <a:rPr kumimoji="1" lang="en-US" altLang="ja-JP" sz="2000" b="1" dirty="0" smtClean="0">
                <a:latin typeface="+mj-ea"/>
                <a:ea typeface="+mj-ea"/>
              </a:rPr>
              <a:t>24</a:t>
            </a:r>
            <a:r>
              <a:rPr kumimoji="1" lang="ja-JP" altLang="en-US" sz="2000" b="1" dirty="0" smtClean="0">
                <a:latin typeface="+mj-ea"/>
                <a:ea typeface="+mj-ea"/>
              </a:rPr>
              <a:t>日（木）の献立</a:t>
            </a:r>
            <a:r>
              <a:rPr kumimoji="1" lang="ja-JP" altLang="en-US" sz="2000" b="1" dirty="0" smtClean="0"/>
              <a:t>（オリパラ応援国メニュー）</a:t>
            </a:r>
            <a:endParaRPr kumimoji="1" lang="ja-JP" altLang="en-US" sz="2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1640" y="578321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/>
              <a:t>「トンガ王国」の料理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420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kumamoto</dc:creator>
  <cp:lastModifiedBy>kumamoto</cp:lastModifiedBy>
  <cp:revision>1</cp:revision>
  <dcterms:created xsi:type="dcterms:W3CDTF">2019-09-20T08:04:45Z</dcterms:created>
  <dcterms:modified xsi:type="dcterms:W3CDTF">2019-09-20T08:08:41Z</dcterms:modified>
</cp:coreProperties>
</file>