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4" r:id="rId4"/>
    <p:sldId id="268" r:id="rId5"/>
    <p:sldId id="278" r:id="rId6"/>
    <p:sldId id="270" r:id="rId7"/>
    <p:sldId id="272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21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9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8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8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30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70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15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45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62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5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06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53BC1-891D-4541-BE06-002CBE79B224}" type="datetimeFigureOut">
              <a:rPr kumimoji="1" lang="ja-JP" altLang="en-US" smtClean="0"/>
              <a:t>2018/1/4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3052E-B4A7-4D7C-8329-7213026120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96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よろず申請本舗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（電子メールアドレス登録）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72400" y="6381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1/7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517232"/>
            <a:ext cx="8424936" cy="9233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申請方法が不明の場合は、熊本県健康福祉部健康危機管理課までご連絡ください。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  </a:t>
            </a:r>
            <a:r>
              <a:rPr lang="en-US" altLang="ja-JP" dirty="0" smtClean="0"/>
              <a:t>TEL : 096-333-2783</a:t>
            </a:r>
            <a:r>
              <a:rPr lang="ja-JP" altLang="en-US" dirty="0" smtClean="0"/>
              <a:t>（直通）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lang="en-US" altLang="ja-JP" dirty="0" smtClean="0"/>
              <a:t>m</a:t>
            </a:r>
            <a:r>
              <a:rPr kumimoji="1" lang="en-US" altLang="ja-JP" dirty="0" smtClean="0"/>
              <a:t>ail : kanen@pref.kumamoto.lg.jp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9752" y="364502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ホームページ</a:t>
            </a:r>
            <a:r>
              <a:rPr kumimoji="1" lang="en-US" altLang="ja-JP" dirty="0" smtClean="0"/>
              <a:t>URL</a:t>
            </a:r>
            <a:endParaRPr lang="en-US" altLang="ja-JP" dirty="0"/>
          </a:p>
          <a:p>
            <a:r>
              <a:rPr lang="en-US" altLang="ja-JP" dirty="0" smtClean="0"/>
              <a:t>https</a:t>
            </a:r>
            <a:r>
              <a:rPr lang="en-US" altLang="ja-JP" dirty="0"/>
              <a:t>://s-kantan.com/toppage-kumamoto-t/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495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3" t="7056" r="22128" b="6250"/>
          <a:stretch/>
        </p:blipFill>
        <p:spPr bwMode="auto">
          <a:xfrm>
            <a:off x="1210346" y="605444"/>
            <a:ext cx="6723307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ホームページ（メインメニュー）</a:t>
            </a:r>
            <a:endParaRPr kumimoji="1" lang="ja-JP" altLang="en-US" b="1" dirty="0"/>
          </a:p>
        </p:txBody>
      </p:sp>
      <p:sp>
        <p:nvSpPr>
          <p:cNvPr id="5" name="角丸四角形 4"/>
          <p:cNvSpPr/>
          <p:nvPr/>
        </p:nvSpPr>
        <p:spPr>
          <a:xfrm>
            <a:off x="1619672" y="2276872"/>
            <a:ext cx="2376264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23260" y="1988840"/>
            <a:ext cx="1236372" cy="565869"/>
          </a:xfrm>
          <a:prstGeom prst="wedgeRoundRectCallout">
            <a:avLst>
              <a:gd name="adj1" fmla="val 70405"/>
              <a:gd name="adj2" fmla="val 99901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クリック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72400" y="6381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29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手続き一覧（検索）</a:t>
            </a:r>
            <a:endParaRPr kumimoji="1" lang="ja-JP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9" t="7258" r="21108" b="4637"/>
          <a:stretch/>
        </p:blipFill>
        <p:spPr bwMode="auto">
          <a:xfrm>
            <a:off x="907523" y="412955"/>
            <a:ext cx="7624917" cy="6445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2267744" y="3789039"/>
            <a:ext cx="3384376" cy="2880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272257" y="3051516"/>
            <a:ext cx="1635447" cy="377484"/>
          </a:xfrm>
          <a:prstGeom prst="wedgeRoundRectCallout">
            <a:avLst>
              <a:gd name="adj1" fmla="val 68865"/>
              <a:gd name="adj2" fmla="val 153938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「肝炎」と入力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72400" y="6381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115616" y="6093296"/>
            <a:ext cx="334378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4454395" y="5229200"/>
            <a:ext cx="1944216" cy="435175"/>
          </a:xfrm>
          <a:prstGeom prst="wedgeRoundRectCallout">
            <a:avLst>
              <a:gd name="adj1" fmla="val -74606"/>
              <a:gd name="adj2" fmla="val 115734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クリック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7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手続</a:t>
            </a:r>
            <a:endParaRPr kumimoji="1" lang="ja-JP" altLang="en-US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3" t="7258" r="21561" b="4436"/>
          <a:stretch/>
        </p:blipFill>
        <p:spPr bwMode="auto">
          <a:xfrm>
            <a:off x="1187624" y="515337"/>
            <a:ext cx="7193744" cy="61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8172400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195399" y="4654699"/>
            <a:ext cx="3808447" cy="435175"/>
          </a:xfrm>
          <a:prstGeom prst="wedgeRoundRectCallout">
            <a:avLst>
              <a:gd name="adj1" fmla="val -41590"/>
              <a:gd name="adj2" fmla="val 133721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必要</a:t>
            </a:r>
            <a:r>
              <a:rPr lang="ja-JP" altLang="en-US" b="1" dirty="0" smtClean="0">
                <a:solidFill>
                  <a:schemeClr val="tx1"/>
                </a:solidFill>
              </a:rPr>
              <a:t>事項を入力してください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331639" y="5589240"/>
            <a:ext cx="6610367" cy="10408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53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手続</a:t>
            </a:r>
            <a:endParaRPr kumimoji="1" lang="ja-JP" alt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7" t="7408" r="21334" b="4808"/>
          <a:stretch/>
        </p:blipFill>
        <p:spPr bwMode="auto">
          <a:xfrm>
            <a:off x="1115616" y="1049017"/>
            <a:ext cx="6867429" cy="57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8172400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5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314563" y="473545"/>
            <a:ext cx="3808447" cy="435175"/>
          </a:xfrm>
          <a:prstGeom prst="wedgeRoundRectCallout">
            <a:avLst>
              <a:gd name="adj1" fmla="val -39004"/>
              <a:gd name="adj2" fmla="val 69068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必要</a:t>
            </a:r>
            <a:r>
              <a:rPr lang="ja-JP" altLang="en-US" b="1" dirty="0" smtClean="0">
                <a:solidFill>
                  <a:schemeClr val="tx1"/>
                </a:solidFill>
              </a:rPr>
              <a:t>事項を入力してください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15616" y="1052736"/>
            <a:ext cx="7056783" cy="44644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139952" y="5661248"/>
            <a:ext cx="864096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1612747" y="5592149"/>
            <a:ext cx="1944216" cy="435175"/>
          </a:xfrm>
          <a:prstGeom prst="wedgeRoundRectCallout">
            <a:avLst>
              <a:gd name="adj1" fmla="val 72279"/>
              <a:gd name="adj2" fmla="val 21986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入力後クリック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99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1" t="7057" r="28589" b="14059"/>
          <a:stretch/>
        </p:blipFill>
        <p:spPr bwMode="auto">
          <a:xfrm>
            <a:off x="1619672" y="398207"/>
            <a:ext cx="6192688" cy="629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手続内容確認</a:t>
            </a:r>
            <a:endParaRPr kumimoji="1" lang="ja-JP" altLang="en-US" b="1" dirty="0"/>
          </a:p>
        </p:txBody>
      </p:sp>
      <p:sp>
        <p:nvSpPr>
          <p:cNvPr id="7" name="角丸四角形 6"/>
          <p:cNvSpPr/>
          <p:nvPr/>
        </p:nvSpPr>
        <p:spPr>
          <a:xfrm>
            <a:off x="4731744" y="6364911"/>
            <a:ext cx="632344" cy="2666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5162434" y="5085184"/>
            <a:ext cx="2649926" cy="929742"/>
          </a:xfrm>
          <a:prstGeom prst="wedgeRoundRectCallout">
            <a:avLst>
              <a:gd name="adj1" fmla="val -37703"/>
              <a:gd name="adj2" fmla="val 75500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必要に応じて印刷等で控えを保存し、クリック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72400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6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253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-687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手続終了</a:t>
            </a:r>
            <a:endParaRPr kumimoji="1" lang="ja-JP" altLang="en-US" b="1" dirty="0"/>
          </a:p>
        </p:txBody>
      </p:sp>
      <p:sp>
        <p:nvSpPr>
          <p:cNvPr id="6" name="角丸四角形 5"/>
          <p:cNvSpPr/>
          <p:nvPr/>
        </p:nvSpPr>
        <p:spPr>
          <a:xfrm>
            <a:off x="4572000" y="3140968"/>
            <a:ext cx="1512167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796137" y="5517232"/>
            <a:ext cx="1224136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5806589" y="4147516"/>
            <a:ext cx="2149787" cy="435175"/>
          </a:xfrm>
          <a:prstGeom prst="wedgeRoundRectCallout">
            <a:avLst>
              <a:gd name="adj1" fmla="val -65031"/>
              <a:gd name="adj2" fmla="val -42666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クリックして終了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256435" y="4005064"/>
            <a:ext cx="963637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72400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r>
              <a:rPr kumimoji="1" lang="en-US" altLang="ja-JP" dirty="0" smtClean="0"/>
              <a:t>/7</a:t>
            </a:r>
            <a:endParaRPr kumimoji="1" lang="ja-JP" alt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1" t="6465" r="20756" b="22118"/>
          <a:stretch/>
        </p:blipFill>
        <p:spPr bwMode="auto">
          <a:xfrm>
            <a:off x="772510" y="888865"/>
            <a:ext cx="7598980" cy="522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4099400" y="4449350"/>
            <a:ext cx="904648" cy="41980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4977258" y="3929928"/>
            <a:ext cx="2043015" cy="435175"/>
          </a:xfrm>
          <a:prstGeom prst="wedgeRoundRectCallout">
            <a:avLst>
              <a:gd name="adj1" fmla="val -38232"/>
              <a:gd name="adj2" fmla="val 90805"/>
              <a:gd name="adj3" fmla="val 16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クリック</a:t>
            </a:r>
            <a:r>
              <a:rPr lang="ja-JP" altLang="en-US" b="1" dirty="0" smtClean="0">
                <a:solidFill>
                  <a:schemeClr val="tx1"/>
                </a:solidFill>
              </a:rPr>
              <a:t>して終了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0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90</Words>
  <Application>Microsoft Office PowerPoint</Application>
  <PresentationFormat>画面に合わせる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よろず申請本舗 （電子メールアドレス登録）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24</cp:revision>
  <cp:lastPrinted>2016-11-22T11:06:24Z</cp:lastPrinted>
  <dcterms:created xsi:type="dcterms:W3CDTF">2016-11-22T02:29:50Z</dcterms:created>
  <dcterms:modified xsi:type="dcterms:W3CDTF">2018-01-04T01:17:07Z</dcterms:modified>
</cp:coreProperties>
</file>