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310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313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11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2"/>
          </a:xfrm>
        </p:spPr>
        <p:txBody>
          <a:bodyPr/>
          <a:lstStyle>
            <a:lvl1pPr marL="0" indent="0" algn="ctr">
              <a:buNone/>
              <a:defRPr sz="1246"/>
            </a:lvl1pPr>
            <a:lvl2pPr marL="237398" indent="0" algn="ctr">
              <a:buNone/>
              <a:defRPr sz="1038"/>
            </a:lvl2pPr>
            <a:lvl3pPr marL="474796" indent="0" algn="ctr">
              <a:buNone/>
              <a:defRPr sz="935"/>
            </a:lvl3pPr>
            <a:lvl4pPr marL="712195" indent="0" algn="ctr">
              <a:buNone/>
              <a:defRPr sz="831"/>
            </a:lvl4pPr>
            <a:lvl5pPr marL="949593" indent="0" algn="ctr">
              <a:buNone/>
              <a:defRPr sz="831"/>
            </a:lvl5pPr>
            <a:lvl6pPr marL="1186991" indent="0" algn="ctr">
              <a:buNone/>
              <a:defRPr sz="831"/>
            </a:lvl6pPr>
            <a:lvl7pPr marL="1424389" indent="0" algn="ctr">
              <a:buNone/>
              <a:defRPr sz="831"/>
            </a:lvl7pPr>
            <a:lvl8pPr marL="1661788" indent="0" algn="ctr">
              <a:buNone/>
              <a:defRPr sz="831"/>
            </a:lvl8pPr>
            <a:lvl9pPr marL="1899186" indent="0" algn="ctr">
              <a:buNone/>
              <a:defRPr sz="83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05B1-654F-41E1-992C-4C0103A02667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altLang="ja-JP"/>
          </a:p>
          <a:p>
            <a:fld id="{BD0131B8-195F-4575-9DE8-B09BA58936A0}" type="slidenum">
              <a:rPr lang="ja-JP" altLang="en-US" smtClean="0"/>
              <a:pPr/>
              <a:t>‹#›</a:t>
            </a:fld>
            <a:endParaRPr lang="ja-JP" altLang="en-US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1402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9F24-D8B1-4A56-9480-711A9E605049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69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9B390-A5EF-434A-99D3-14B0A8674D01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52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DD91-4A3C-45A3-9B72-6EC2C0B32894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1745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7" y="2279653"/>
            <a:ext cx="5915025" cy="3803649"/>
          </a:xfrm>
        </p:spPr>
        <p:txBody>
          <a:bodyPr anchor="b"/>
          <a:lstStyle>
            <a:lvl1pPr>
              <a:defRPr sz="311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7" y="6119286"/>
            <a:ext cx="5915025" cy="2000250"/>
          </a:xfrm>
        </p:spPr>
        <p:txBody>
          <a:bodyPr/>
          <a:lstStyle>
            <a:lvl1pPr marL="0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1pPr>
            <a:lvl2pPr marL="237398" indent="0">
              <a:buNone/>
              <a:defRPr sz="1038">
                <a:solidFill>
                  <a:schemeClr val="tx1">
                    <a:tint val="75000"/>
                  </a:schemeClr>
                </a:solidFill>
              </a:defRPr>
            </a:lvl2pPr>
            <a:lvl3pPr marL="474796" indent="0">
              <a:buNone/>
              <a:defRPr sz="935">
                <a:solidFill>
                  <a:schemeClr val="tx1">
                    <a:tint val="75000"/>
                  </a:schemeClr>
                </a:solidFill>
              </a:defRPr>
            </a:lvl3pPr>
            <a:lvl4pPr marL="712195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4pPr>
            <a:lvl5pPr marL="949593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5pPr>
            <a:lvl6pPr marL="1186991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6pPr>
            <a:lvl7pPr marL="1424389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7pPr>
            <a:lvl8pPr marL="1661788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8pPr>
            <a:lvl9pPr marL="1899186" indent="0">
              <a:buNone/>
              <a:defRPr sz="8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0F0D6-F674-4EA2-A104-D8A25F1CCAC3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984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9895-A83A-4D86-A3EA-058C1B12C5D8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9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2" y="486836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</p:spPr>
        <p:txBody>
          <a:bodyPr anchor="b"/>
          <a:lstStyle>
            <a:lvl1pPr marL="0" indent="0">
              <a:buNone/>
              <a:defRPr sz="1246" b="1"/>
            </a:lvl1pPr>
            <a:lvl2pPr marL="237398" indent="0">
              <a:buNone/>
              <a:defRPr sz="1038" b="1"/>
            </a:lvl2pPr>
            <a:lvl3pPr marL="474796" indent="0">
              <a:buNone/>
              <a:defRPr sz="935" b="1"/>
            </a:lvl3pPr>
            <a:lvl4pPr marL="712195" indent="0">
              <a:buNone/>
              <a:defRPr sz="831" b="1"/>
            </a:lvl4pPr>
            <a:lvl5pPr marL="949593" indent="0">
              <a:buNone/>
              <a:defRPr sz="831" b="1"/>
            </a:lvl5pPr>
            <a:lvl6pPr marL="1186991" indent="0">
              <a:buNone/>
              <a:defRPr sz="831" b="1"/>
            </a:lvl6pPr>
            <a:lvl7pPr marL="1424389" indent="0">
              <a:buNone/>
              <a:defRPr sz="831" b="1"/>
            </a:lvl7pPr>
            <a:lvl8pPr marL="1661788" indent="0">
              <a:buNone/>
              <a:defRPr sz="831" b="1"/>
            </a:lvl8pPr>
            <a:lvl9pPr marL="1899186" indent="0">
              <a:buNone/>
              <a:defRPr sz="83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1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4" y="2241552"/>
            <a:ext cx="2915543" cy="1098549"/>
          </a:xfrm>
        </p:spPr>
        <p:txBody>
          <a:bodyPr anchor="b"/>
          <a:lstStyle>
            <a:lvl1pPr marL="0" indent="0">
              <a:buNone/>
              <a:defRPr sz="1246" b="1"/>
            </a:lvl1pPr>
            <a:lvl2pPr marL="237398" indent="0">
              <a:buNone/>
              <a:defRPr sz="1038" b="1"/>
            </a:lvl2pPr>
            <a:lvl3pPr marL="474796" indent="0">
              <a:buNone/>
              <a:defRPr sz="935" b="1"/>
            </a:lvl3pPr>
            <a:lvl4pPr marL="712195" indent="0">
              <a:buNone/>
              <a:defRPr sz="831" b="1"/>
            </a:lvl4pPr>
            <a:lvl5pPr marL="949593" indent="0">
              <a:buNone/>
              <a:defRPr sz="831" b="1"/>
            </a:lvl5pPr>
            <a:lvl6pPr marL="1186991" indent="0">
              <a:buNone/>
              <a:defRPr sz="831" b="1"/>
            </a:lvl6pPr>
            <a:lvl7pPr marL="1424389" indent="0">
              <a:buNone/>
              <a:defRPr sz="831" b="1"/>
            </a:lvl7pPr>
            <a:lvl8pPr marL="1661788" indent="0">
              <a:buNone/>
              <a:defRPr sz="831" b="1"/>
            </a:lvl8pPr>
            <a:lvl9pPr marL="1899186" indent="0">
              <a:buNone/>
              <a:defRPr sz="83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4" y="3340101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2DB0-FDF5-486D-852C-8028BB9750C3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78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BF99-45C7-4285-B1B1-86929B8F6A82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133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335E-6EF0-4774-B102-4374AB221A94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01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6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4" y="1316569"/>
            <a:ext cx="3471863" cy="6498167"/>
          </a:xfrm>
        </p:spPr>
        <p:txBody>
          <a:bodyPr/>
          <a:lstStyle>
            <a:lvl1pPr>
              <a:defRPr sz="1662"/>
            </a:lvl1pPr>
            <a:lvl2pPr>
              <a:defRPr sz="1454"/>
            </a:lvl2pPr>
            <a:lvl3pPr>
              <a:defRPr sz="1246"/>
            </a:lvl3pPr>
            <a:lvl4pPr>
              <a:defRPr sz="1038"/>
            </a:lvl4pPr>
            <a:lvl5pPr>
              <a:defRPr sz="1038"/>
            </a:lvl5pPr>
            <a:lvl6pPr>
              <a:defRPr sz="1038"/>
            </a:lvl6pPr>
            <a:lvl7pPr>
              <a:defRPr sz="1038"/>
            </a:lvl7pPr>
            <a:lvl8pPr>
              <a:defRPr sz="1038"/>
            </a:lvl8pPr>
            <a:lvl9pPr>
              <a:defRPr sz="103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831"/>
            </a:lvl1pPr>
            <a:lvl2pPr marL="237398" indent="0">
              <a:buNone/>
              <a:defRPr sz="727"/>
            </a:lvl2pPr>
            <a:lvl3pPr marL="474796" indent="0">
              <a:buNone/>
              <a:defRPr sz="623"/>
            </a:lvl3pPr>
            <a:lvl4pPr marL="712195" indent="0">
              <a:buNone/>
              <a:defRPr sz="520"/>
            </a:lvl4pPr>
            <a:lvl5pPr marL="949593" indent="0">
              <a:buNone/>
              <a:defRPr sz="520"/>
            </a:lvl5pPr>
            <a:lvl6pPr marL="1186991" indent="0">
              <a:buNone/>
              <a:defRPr sz="520"/>
            </a:lvl6pPr>
            <a:lvl7pPr marL="1424389" indent="0">
              <a:buNone/>
              <a:defRPr sz="520"/>
            </a:lvl7pPr>
            <a:lvl8pPr marL="1661788" indent="0">
              <a:buNone/>
              <a:defRPr sz="520"/>
            </a:lvl8pPr>
            <a:lvl9pPr marL="1899186" indent="0">
              <a:buNone/>
              <a:defRPr sz="5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C0CFB-1EB7-43D6-96D3-63CAA5F6D257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9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166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4" y="1316569"/>
            <a:ext cx="3471863" cy="6498167"/>
          </a:xfrm>
        </p:spPr>
        <p:txBody>
          <a:bodyPr/>
          <a:lstStyle>
            <a:lvl1pPr marL="0" indent="0">
              <a:buNone/>
              <a:defRPr sz="1662"/>
            </a:lvl1pPr>
            <a:lvl2pPr marL="237398" indent="0">
              <a:buNone/>
              <a:defRPr sz="1454"/>
            </a:lvl2pPr>
            <a:lvl3pPr marL="474796" indent="0">
              <a:buNone/>
              <a:defRPr sz="1246"/>
            </a:lvl3pPr>
            <a:lvl4pPr marL="712195" indent="0">
              <a:buNone/>
              <a:defRPr sz="1038"/>
            </a:lvl4pPr>
            <a:lvl5pPr marL="949593" indent="0">
              <a:buNone/>
              <a:defRPr sz="1038"/>
            </a:lvl5pPr>
            <a:lvl6pPr marL="1186991" indent="0">
              <a:buNone/>
              <a:defRPr sz="1038"/>
            </a:lvl6pPr>
            <a:lvl7pPr marL="1424389" indent="0">
              <a:buNone/>
              <a:defRPr sz="1038"/>
            </a:lvl7pPr>
            <a:lvl8pPr marL="1661788" indent="0">
              <a:buNone/>
              <a:defRPr sz="1038"/>
            </a:lvl8pPr>
            <a:lvl9pPr marL="1899186" indent="0">
              <a:buNone/>
              <a:defRPr sz="1038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831"/>
            </a:lvl1pPr>
            <a:lvl2pPr marL="237398" indent="0">
              <a:buNone/>
              <a:defRPr sz="727"/>
            </a:lvl2pPr>
            <a:lvl3pPr marL="474796" indent="0">
              <a:buNone/>
              <a:defRPr sz="623"/>
            </a:lvl3pPr>
            <a:lvl4pPr marL="712195" indent="0">
              <a:buNone/>
              <a:defRPr sz="520"/>
            </a:lvl4pPr>
            <a:lvl5pPr marL="949593" indent="0">
              <a:buNone/>
              <a:defRPr sz="520"/>
            </a:lvl5pPr>
            <a:lvl6pPr marL="1186991" indent="0">
              <a:buNone/>
              <a:defRPr sz="520"/>
            </a:lvl6pPr>
            <a:lvl7pPr marL="1424389" indent="0">
              <a:buNone/>
              <a:defRPr sz="520"/>
            </a:lvl7pPr>
            <a:lvl8pPr marL="1661788" indent="0">
              <a:buNone/>
              <a:defRPr sz="520"/>
            </a:lvl8pPr>
            <a:lvl9pPr marL="1899186" indent="0">
              <a:buNone/>
              <a:defRPr sz="5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5D9F-5170-4C69-9A3B-F26FACC47E28}" type="datetime1">
              <a:rPr kumimoji="1" lang="ja-JP" altLang="en-US" smtClean="0"/>
              <a:t>2025/11/28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6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9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9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3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0E98D887-A920-438C-B2FB-7967DE0C81BB}" type="datetime1">
              <a:rPr lang="ja-JP" altLang="en-US" smtClean="0"/>
              <a:pPr/>
              <a:t>2025/11/28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4" y="8475136"/>
            <a:ext cx="2314575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23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23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BD0131B8-195F-4575-9DE8-B09BA58936A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3643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474796" rtl="0" eaLnBrk="1" latinLnBrk="0" hangingPunct="1">
        <a:lnSpc>
          <a:spcPct val="90000"/>
        </a:lnSpc>
        <a:spcBef>
          <a:spcPct val="0"/>
        </a:spcBef>
        <a:buNone/>
        <a:defRPr kumimoji="1" sz="22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8700" indent="-118700" algn="l" defTabSz="474796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kumimoji="1" sz="1454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1pPr>
      <a:lvl2pPr marL="356098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2pPr>
      <a:lvl3pPr marL="593496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1038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3pPr>
      <a:lvl4pPr marL="830894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935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4pPr>
      <a:lvl5pPr marL="1068293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935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5pPr>
      <a:lvl6pPr marL="1305691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9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7pPr>
      <a:lvl8pPr marL="1780487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8pPr>
      <a:lvl9pPr marL="2017886" indent="-118700" algn="l" defTabSz="474796" rtl="0" eaLnBrk="1" latinLnBrk="0" hangingPunct="1">
        <a:lnSpc>
          <a:spcPct val="90000"/>
        </a:lnSpc>
        <a:spcBef>
          <a:spcPts val="259"/>
        </a:spcBef>
        <a:buFont typeface="Arial" panose="020B0604020202020204" pitchFamily="34" charset="0"/>
        <a:buChar char="•"/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1pPr>
      <a:lvl2pPr marL="237398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2pPr>
      <a:lvl3pPr marL="474796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3pPr>
      <a:lvl4pPr marL="712195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4pPr>
      <a:lvl5pPr marL="949593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5pPr>
      <a:lvl6pPr marL="1186991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6pPr>
      <a:lvl7pPr marL="1424389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7pPr>
      <a:lvl8pPr marL="1661788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8pPr>
      <a:lvl9pPr marL="1899186" algn="l" defTabSz="474796" rtl="0" eaLnBrk="1" latinLnBrk="0" hangingPunct="1">
        <a:defRPr kumimoji="1" sz="9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okuteisodan@pref.kumamoto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92500F31-33FE-0268-3EF5-EEA24A92C5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9679989"/>
              </p:ext>
            </p:extLst>
          </p:nvPr>
        </p:nvGraphicFramePr>
        <p:xfrm>
          <a:off x="615462" y="1180131"/>
          <a:ext cx="5638800" cy="19238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9413">
                  <a:extLst>
                    <a:ext uri="{9D8B030D-6E8A-4147-A177-3AD203B41FA5}">
                      <a16:colId xmlns:a16="http://schemas.microsoft.com/office/drawing/2014/main" val="381621010"/>
                    </a:ext>
                  </a:extLst>
                </a:gridCol>
                <a:gridCol w="4629387">
                  <a:extLst>
                    <a:ext uri="{9D8B030D-6E8A-4147-A177-3AD203B41FA5}">
                      <a16:colId xmlns:a16="http://schemas.microsoft.com/office/drawing/2014/main" val="4118914028"/>
                    </a:ext>
                  </a:extLst>
                </a:gridCol>
              </a:tblGrid>
              <a:tr h="454080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テーマ名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①障がい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理解</a:t>
                      </a:r>
                      <a:r>
                        <a:rPr lang="ja-JP" sz="7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➁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差別解消</a:t>
                      </a:r>
                      <a:r>
                        <a:rPr lang="ja-JP" altLang="en-US" sz="11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合理的配慮</a:t>
                      </a:r>
                      <a:r>
                        <a:rPr lang="ja-JP" sz="7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③虐待防止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7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④災害</a:t>
                      </a: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の対応</a:t>
                      </a:r>
                    </a:p>
                    <a:p>
                      <a:pPr indent="117475" algn="l">
                        <a:lnSpc>
                          <a:spcPts val="1600"/>
                        </a:lnSpc>
                        <a:buNone/>
                      </a:pPr>
                      <a:r>
                        <a:rPr lang="ja-JP" sz="10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※希望するテーマを〇で囲んでください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。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808454"/>
                  </a:ext>
                </a:extLst>
              </a:tr>
              <a:tr h="655522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テーマを希望する理由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556302"/>
                  </a:ext>
                </a:extLst>
              </a:tr>
              <a:tr h="68594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特に説明してほしいこと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26014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3761125-96AE-9C1D-09EF-23494CDC2EFF}"/>
              </a:ext>
            </a:extLst>
          </p:cNvPr>
          <p:cNvGraphicFramePr>
            <a:graphicFrameLocks noGrp="1"/>
          </p:cNvGraphicFramePr>
          <p:nvPr/>
        </p:nvGraphicFramePr>
        <p:xfrm>
          <a:off x="615462" y="3316095"/>
          <a:ext cx="5638800" cy="140624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83176">
                  <a:extLst>
                    <a:ext uri="{9D8B030D-6E8A-4147-A177-3AD203B41FA5}">
                      <a16:colId xmlns:a16="http://schemas.microsoft.com/office/drawing/2014/main" val="2299560208"/>
                    </a:ext>
                  </a:extLst>
                </a:gridCol>
                <a:gridCol w="4655624">
                  <a:extLst>
                    <a:ext uri="{9D8B030D-6E8A-4147-A177-3AD203B41FA5}">
                      <a16:colId xmlns:a16="http://schemas.microsoft.com/office/drawing/2014/main" val="3925069961"/>
                    </a:ext>
                  </a:extLst>
                </a:gridCol>
              </a:tblGrid>
              <a:tr h="342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希望日時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令和　　年　　月　　日（　　）　　　　　時　　分 ～　　時　　分　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870455"/>
                  </a:ext>
                </a:extLst>
              </a:tr>
              <a:tr h="342314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出前講座を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開催する場所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【場所】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18473"/>
                  </a:ext>
                </a:extLst>
              </a:tr>
              <a:tr h="3519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【所在地】　〒</a:t>
                      </a:r>
                    </a:p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　　　　　　　　　　　　　　　　　</a:t>
                      </a: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Tel</a:t>
                      </a:r>
                      <a:endParaRPr 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386376"/>
                  </a:ext>
                </a:extLst>
              </a:tr>
              <a:tr h="34246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参加人数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名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16361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80B14DB-FF21-882F-8A9A-AE54910B8F15}"/>
              </a:ext>
            </a:extLst>
          </p:cNvPr>
          <p:cNvGraphicFramePr>
            <a:graphicFrameLocks noGrp="1"/>
          </p:cNvGraphicFramePr>
          <p:nvPr/>
        </p:nvGraphicFramePr>
        <p:xfrm>
          <a:off x="615462" y="5035582"/>
          <a:ext cx="5638800" cy="27684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3583">
                  <a:extLst>
                    <a:ext uri="{9D8B030D-6E8A-4147-A177-3AD203B41FA5}">
                      <a16:colId xmlns:a16="http://schemas.microsoft.com/office/drawing/2014/main" val="540936230"/>
                    </a:ext>
                  </a:extLst>
                </a:gridCol>
                <a:gridCol w="4625217">
                  <a:extLst>
                    <a:ext uri="{9D8B030D-6E8A-4147-A177-3AD203B41FA5}">
                      <a16:colId xmlns:a16="http://schemas.microsoft.com/office/drawing/2014/main" val="195380947"/>
                    </a:ext>
                  </a:extLst>
                </a:gridCol>
              </a:tblGrid>
              <a:tr h="3423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団体等の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称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en-US" sz="11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136791"/>
                  </a:ext>
                </a:extLst>
              </a:tr>
              <a:tr h="5064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団体等の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代表者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氏</a:t>
                      </a: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1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23517"/>
                  </a:ext>
                </a:extLst>
              </a:tr>
              <a:tr h="342314">
                <a:tc row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連絡担当の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方の氏名・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住所・電話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番号・メー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ルアドレス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【氏　名】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883771"/>
                  </a:ext>
                </a:extLst>
              </a:tr>
              <a:tr h="35198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【所在地】　〒</a:t>
                      </a:r>
                    </a:p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　　　　　　　　　　　　　　　　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000631"/>
                  </a:ext>
                </a:extLst>
              </a:tr>
              <a:tr h="855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【電話番号】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FAX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番号】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E mail</a:t>
                      </a: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10442"/>
                  </a:ext>
                </a:extLst>
              </a:tr>
              <a:tr h="3423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※連絡が取れる時間帯</a:t>
                      </a:r>
                    </a:p>
                  </a:txBody>
                  <a:tcPr marL="63305" marR="63305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439601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56AF6C-7399-C727-3D0C-0D83ED49C54C}"/>
              </a:ext>
            </a:extLst>
          </p:cNvPr>
          <p:cNvSpPr txBox="1"/>
          <p:nvPr/>
        </p:nvSpPr>
        <p:spPr>
          <a:xfrm>
            <a:off x="603739" y="7627682"/>
            <a:ext cx="6055995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22041">
              <a:lnSpc>
                <a:spcPts val="1477"/>
              </a:lnSpc>
            </a:pPr>
            <a:r>
              <a:rPr lang="en-US" altLang="ja-JP" sz="1292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292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≪お問い合わせ≫　【電話番号】</a:t>
            </a:r>
            <a:r>
              <a:rPr lang="ja-JP" altLang="ja-JP" sz="1292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０９６－３３３－２２４４</a:t>
            </a: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（直通）</a:t>
            </a:r>
          </a:p>
          <a:p>
            <a:pPr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≪お申込み≫</a:t>
            </a:r>
            <a:r>
              <a:rPr lang="en-US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郵送、ファクシミリ、</a:t>
            </a:r>
            <a:r>
              <a:rPr lang="en-US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E</a:t>
            </a: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メールのいずれかの方法でお願いします。</a:t>
            </a:r>
          </a:p>
          <a:p>
            <a:pPr marL="331185" indent="828256"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en-US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FAX</a:t>
            </a: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番号】</a:t>
            </a:r>
            <a:r>
              <a:rPr lang="ja-JP" altLang="ja-JP" sz="1292" kern="100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０９６－３８３－１７３９</a:t>
            </a:r>
          </a:p>
          <a:p>
            <a:pPr marL="331185" indent="828256"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en-US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E mail</a:t>
            </a: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】　</a:t>
            </a:r>
            <a:r>
              <a:rPr lang="en-US" altLang="ja-JP" sz="1292" u="sng" kern="100" dirty="0">
                <a:solidFill>
                  <a:srgbClr val="467886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  <a:hlinkClick r:id="rId2"/>
              </a:rPr>
              <a:t>tokuteisodan@pref.kumamoto.lg.jp</a:t>
            </a:r>
            <a:endParaRPr lang="ja-JP" altLang="ja-JP" sz="1292" kern="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31185" indent="828256"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【住　所】 〒</a:t>
            </a:r>
            <a:r>
              <a:rPr lang="en-US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862-8570</a:t>
            </a:r>
            <a:r>
              <a:rPr lang="ja-JP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熊本市中央区水前寺</a:t>
            </a:r>
            <a:r>
              <a:rPr lang="en-US" altLang="ja-JP" sz="1292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6-18-1</a:t>
            </a:r>
            <a:endParaRPr lang="ja-JP" altLang="ja-JP" sz="1292" kern="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3DF466-2B78-A0B5-13CA-BEA589D085E8}"/>
              </a:ext>
            </a:extLst>
          </p:cNvPr>
          <p:cNvSpPr txBox="1"/>
          <p:nvPr/>
        </p:nvSpPr>
        <p:spPr>
          <a:xfrm>
            <a:off x="1280160" y="182031"/>
            <a:ext cx="4297680" cy="660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422041"/>
            <a:r>
              <a:rPr lang="ja-JP" altLang="ja-JP" sz="1846" b="1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県 職 員 出 前 講 座 申 込 書</a:t>
            </a:r>
          </a:p>
          <a:p>
            <a:pPr algn="ctr" defTabSz="422041"/>
            <a:r>
              <a:rPr lang="ja-JP" altLang="ja-JP" sz="1846" b="1" kern="10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（障</a:t>
            </a:r>
            <a:r>
              <a:rPr lang="ja-JP" altLang="ja-JP" sz="1846" b="1" kern="1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がい者支援課）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97A7E4-C963-0B62-3FA1-7FEC3199C062}"/>
              </a:ext>
            </a:extLst>
          </p:cNvPr>
          <p:cNvSpPr txBox="1"/>
          <p:nvPr/>
        </p:nvSpPr>
        <p:spPr>
          <a:xfrm>
            <a:off x="533400" y="4760951"/>
            <a:ext cx="1512277" cy="2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お申し込みの方</a:t>
            </a:r>
            <a:endParaRPr lang="ja-JP" altLang="ja-JP" sz="1292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FC985D0-5B31-C2E9-61C3-8ECF72BCF4AD}"/>
              </a:ext>
            </a:extLst>
          </p:cNvPr>
          <p:cNvSpPr txBox="1"/>
          <p:nvPr/>
        </p:nvSpPr>
        <p:spPr>
          <a:xfrm>
            <a:off x="533400" y="905500"/>
            <a:ext cx="3165231" cy="2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希望するテーマ</a:t>
            </a:r>
            <a:endParaRPr lang="ja-JP" altLang="ja-JP" sz="1292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155D4D3-E343-001D-E7AD-B7E0A0EFE241}"/>
              </a:ext>
            </a:extLst>
          </p:cNvPr>
          <p:cNvSpPr txBox="1"/>
          <p:nvPr/>
        </p:nvSpPr>
        <p:spPr>
          <a:xfrm>
            <a:off x="533400" y="3039741"/>
            <a:ext cx="3165231" cy="2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22041">
              <a:lnSpc>
                <a:spcPts val="1477"/>
              </a:lnSpc>
            </a:pPr>
            <a:r>
              <a:rPr lang="ja-JP" altLang="ja-JP" sz="1292" kern="100" dirty="0">
                <a:solidFill>
                  <a:prstClr val="black"/>
                </a:solidFill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開催希望日時</a:t>
            </a:r>
            <a:endParaRPr lang="ja-JP" altLang="ja-JP" sz="1292" kern="100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C8AE2E66-BDA2-A9A9-DB23-31C224E3D313}"/>
              </a:ext>
            </a:extLst>
          </p:cNvPr>
          <p:cNvSpPr/>
          <p:nvPr/>
        </p:nvSpPr>
        <p:spPr>
          <a:xfrm>
            <a:off x="-1635369" y="1317446"/>
            <a:ext cx="926123" cy="2746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22041"/>
            <a:endParaRPr kumimoji="1" lang="ja-JP" altLang="en-US" sz="1662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94304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209</Words>
  <Application>Microsoft Office PowerPoint</Application>
  <PresentationFormat>画面に合わせる (4:3)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9750225</dc:creator>
  <cp:lastModifiedBy>9750225</cp:lastModifiedBy>
  <cp:revision>3</cp:revision>
  <dcterms:created xsi:type="dcterms:W3CDTF">2025-11-27T23:40:55Z</dcterms:created>
  <dcterms:modified xsi:type="dcterms:W3CDTF">2025-11-28T10:57:06Z</dcterms:modified>
</cp:coreProperties>
</file>