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59" r:id="rId7"/>
    <p:sldId id="260" r:id="rId8"/>
    <p:sldId id="262" r:id="rId9"/>
    <p:sldId id="263" r:id="rId10"/>
    <p:sldId id="26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FF01"/>
    <a:srgbClr val="FF9401"/>
    <a:srgbClr val="523001"/>
    <a:srgbClr val="00F800"/>
    <a:srgbClr val="00FEFE"/>
    <a:srgbClr val="89A6D2"/>
    <a:srgbClr val="EBF5FF"/>
    <a:srgbClr val="013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38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12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04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6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6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19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29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7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10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418D-6B74-416C-94C0-76A3CB842C04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DEF5-2026-4DEE-B09D-BC966EC0E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0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7510"/>
            <a:ext cx="8772310" cy="678049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572000" y="6525245"/>
            <a:ext cx="622225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9241392" y="6384568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5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" y="0"/>
            <a:ext cx="9732910" cy="666592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317141" y="6377769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5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0"/>
            <a:ext cx="9642764" cy="686804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462327" y="6449496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5" y="0"/>
            <a:ext cx="9785495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72000" y="6663266"/>
            <a:ext cx="622225" cy="16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53019" y="6490302"/>
            <a:ext cx="622225" cy="140611"/>
          </a:xfrm>
          <a:prstGeom prst="rect">
            <a:avLst/>
          </a:prstGeom>
          <a:solidFill>
            <a:srgbClr val="EBF5FF"/>
          </a:solidFill>
          <a:ln>
            <a:solidFill>
              <a:srgbClr val="EB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13205" y="6446951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5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" y="0"/>
            <a:ext cx="9782457" cy="67598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241392" y="6384568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" y="0"/>
            <a:ext cx="9793649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72000" y="6741671"/>
            <a:ext cx="622225" cy="6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53921" y="6654270"/>
            <a:ext cx="622225" cy="4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441586" y="6460317"/>
            <a:ext cx="420271" cy="31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" y="0"/>
            <a:ext cx="9805307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456847" y="5913841"/>
            <a:ext cx="194784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95685" y="4571999"/>
            <a:ext cx="404898" cy="194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387479" y="6400800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4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4" y="0"/>
            <a:ext cx="9735766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572000" y="6525245"/>
            <a:ext cx="622225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9327962" y="6400800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6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127" y="0"/>
            <a:ext cx="9754839" cy="554182"/>
          </a:xfrm>
          <a:prstGeom prst="rect">
            <a:avLst/>
          </a:prstGeom>
          <a:solidFill>
            <a:srgbClr val="013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01600" y="71728"/>
            <a:ext cx="9754839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36000"/>
            <a:r>
              <a:rPr kumimoji="1" lang="ja-JP" altLang="en-US" spc="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b="1" spc="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熊本県の基幹相談支援センター設置状況</a:t>
            </a:r>
            <a:endParaRPr kumimoji="1" lang="ja-JP" altLang="en-US" b="1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0CDEE94E-7738-F7DE-C780-6FAFF8ADE471}"/>
              </a:ext>
            </a:extLst>
          </p:cNvPr>
          <p:cNvSpPr txBox="1">
            <a:spLocks/>
          </p:cNvSpPr>
          <p:nvPr/>
        </p:nvSpPr>
        <p:spPr>
          <a:xfrm>
            <a:off x="261674" y="697637"/>
            <a:ext cx="3402397" cy="543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熊本県内の基幹相談支援センター設置　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市町村（圏域での設置含む）は、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市町村のうち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市町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40.0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u="sng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令和７年４月１日時点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全国の設置市町村数は、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４月１日時点で</a:t>
            </a:r>
            <a:r>
              <a:rPr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1,045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市町村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令和７年度は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合志市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・有明圏域（荒尾市、玉名市、玉東町、南関町、長洲町、和水町）で新たに設置済み。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法改正や</a:t>
            </a:r>
            <a:r>
              <a:rPr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障がい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福祉計画を踏まえ各圏域等において、設置に向け検討中。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設置単位（基幹センターがカバーする市町村数）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阿蘇圏域（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市町村）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上益城圏域（５町）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水俣芦北圏域（３市町）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人吉球磨圏域（１０市町村）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上天草市（１市）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苓北町（１町）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317141" y="6377769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93" y="820095"/>
            <a:ext cx="5485946" cy="5485946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57576"/>
              </p:ext>
            </p:extLst>
          </p:nvPr>
        </p:nvGraphicFramePr>
        <p:xfrm>
          <a:off x="4167293" y="1134255"/>
          <a:ext cx="183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00">
                  <a:extLst>
                    <a:ext uri="{9D8B030D-6E8A-4147-A177-3AD203B41FA5}">
                      <a16:colId xmlns:a16="http://schemas.microsoft.com/office/drawing/2014/main" val="3353810710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4046698035"/>
                    </a:ext>
                  </a:extLst>
                </a:gridCol>
              </a:tblGrid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設置年度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495627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平成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661545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令和３年度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226506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4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令和４年度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29756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令和６年度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48416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令和７年度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83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14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0"/>
            <a:ext cx="9714795" cy="675178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261232" y="2115565"/>
            <a:ext cx="2570878" cy="984737"/>
          </a:xfrm>
          <a:prstGeom prst="wedgeRoundRectCallout">
            <a:avLst>
              <a:gd name="adj1" fmla="val -128880"/>
              <a:gd name="adj2" fmla="val 271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熊本県では都道府県相談支援体制整備事業を活用し、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「熊本県基幹相談支援センター設置促進事業」（アドバイザー派遣）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を実施。</a:t>
            </a:r>
            <a:endParaRPr kumimoji="1"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24963" y="6383858"/>
            <a:ext cx="443673" cy="36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211</Words>
  <Application>Microsoft Office PowerPoint</Application>
  <PresentationFormat>A4 210 x 297 mm</PresentationFormat>
  <Paragraphs>37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1800278</dc:creator>
  <cp:lastModifiedBy>1800278杉 貴仁</cp:lastModifiedBy>
  <cp:revision>24</cp:revision>
  <dcterms:created xsi:type="dcterms:W3CDTF">2025-03-02T08:35:20Z</dcterms:created>
  <dcterms:modified xsi:type="dcterms:W3CDTF">2025-04-28T02:13:58Z</dcterms:modified>
</cp:coreProperties>
</file>