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ink/ink1.xml" ContentType="application/inkml+xml"/>
  <Override PartName="/ppt/ink/ink2.xml" ContentType="application/inkml+xml"/>
  <Override PartName="/ppt/tags/tag2.xml" ContentType="application/vnd.openxmlformats-officedocument.presentationml.tags+xml"/>
  <Override PartName="/ppt/notesSlides/notesSlide4.xml" ContentType="application/vnd.openxmlformats-officedocument.presentationml.notesSlide+xml"/>
  <Override PartName="/ppt/ink/ink3.xml" ContentType="application/inkml+xml"/>
  <Override PartName="/ppt/ink/ink4.xml" ContentType="application/inkml+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88" r:id="rId4"/>
    <p:sldId id="282" r:id="rId5"/>
    <p:sldId id="283" r:id="rId6"/>
    <p:sldId id="269" r:id="rId7"/>
    <p:sldId id="258" r:id="rId8"/>
    <p:sldId id="260" r:id="rId9"/>
    <p:sldId id="261" r:id="rId10"/>
    <p:sldId id="270" r:id="rId11"/>
    <p:sldId id="274" r:id="rId12"/>
    <p:sldId id="262" r:id="rId13"/>
    <p:sldId id="275" r:id="rId14"/>
    <p:sldId id="276" r:id="rId15"/>
    <p:sldId id="277" r:id="rId16"/>
    <p:sldId id="278" r:id="rId17"/>
    <p:sldId id="279" r:id="rId18"/>
    <p:sldId id="273" r:id="rId19"/>
    <p:sldId id="280" r:id="rId20"/>
  </p:sldIdLst>
  <p:sldSz cx="12192000" cy="6858000"/>
  <p:notesSz cx="6807200" cy="9939338"/>
  <p:embeddedFontLst>
    <p:embeddedFont>
      <p:font typeface="UD Digi Kyokasho N-B" panose="02020700000000000000" pitchFamily="17" charset="-128"/>
    </p:embeddedFont>
    <p:embeddedFont>
      <p:font typeface="UD Digi Kyokasho NP-B" panose="02020700000000000000" pitchFamily="18" charset="-128"/>
    </p:embeddedFont>
    <p:embeddedFont>
      <p:font typeface="UD デジタル 教科書体 NK-B" panose="02020700000000000000" pitchFamily="18" charset="-128"/>
    </p:embeddedFont>
    <p:embeddedFont>
      <p:font typeface="UD デジタル 教科書体 NK-B" panose="02020700000000000000" pitchFamily="18" charset="-128"/>
    </p:embeddedFont>
    <p:embeddedFont>
      <p:font typeface="メイリオ" panose="020B0604030504040204" pitchFamily="50" charset="-128"/>
    </p:embeddedFont>
    <p:embeddedFont>
      <p:font typeface="游ゴシック" panose="020B0400000000000000" pitchFamily="50" charset="-128"/>
    </p:embeddedFont>
    <p:embeddedFont>
      <p:font typeface="游ゴシック Light" panose="020B0300000000000000" pitchFamily="50" charset="-128"/>
    </p:embeddedFont>
    <p:embeddedFont>
      <p:font typeface="游明朝" panose="02020400000000000000" pitchFamily="18" charset="-128"/>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62690"/>
    <a:srgbClr val="FCCEF9"/>
    <a:srgbClr val="031142"/>
    <a:srgbClr val="889DFA"/>
    <a:srgbClr val="072899"/>
    <a:srgbClr val="1749F4"/>
    <a:srgbClr val="4D73F7"/>
    <a:srgbClr val="325EF6"/>
    <a:srgbClr val="A4B4F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3" autoAdjust="0"/>
    <p:restoredTop sz="56168" autoAdjust="0"/>
  </p:normalViewPr>
  <p:slideViewPr>
    <p:cSldViewPr snapToGrid="0">
      <p:cViewPr varScale="1">
        <p:scale>
          <a:sx n="38" d="100"/>
          <a:sy n="38" d="100"/>
        </p:scale>
        <p:origin x="254" y="53"/>
      </p:cViewPr>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13" Type="http://schemas.openxmlformats.org/officeDocument/2006/relationships/slide" Target="slides/slide12.xml" />
  <Relationship Id="rId18" Type="http://schemas.openxmlformats.org/officeDocument/2006/relationships/slide" Target="slides/slide17.xml" />
  <Relationship Id="rId3" Type="http://schemas.openxmlformats.org/officeDocument/2006/relationships/slide" Target="slides/slide2.xml" />
  <Relationship Id="rId21" Type="http://schemas.openxmlformats.org/officeDocument/2006/relationships/notesMaster" Target="notesMasters/notesMaster1.xml" />
  <Relationship Id="rId34" Type="http://schemas.openxmlformats.org/officeDocument/2006/relationships/viewProps" Target="viewProps.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slide" Target="slides/slide16.xml" />
  <Relationship Id="rId33" Type="http://schemas.openxmlformats.org/officeDocument/2006/relationships/presProps" Target="presProps.xml" />
  <Relationship Id="rId2" Type="http://schemas.openxmlformats.org/officeDocument/2006/relationships/slide" Target="slides/slide1.xml" />
  <Relationship Id="rId16" Type="http://schemas.openxmlformats.org/officeDocument/2006/relationships/slide" Target="slides/slide15.xml" />
  <Relationship Id="rId20" Type="http://schemas.openxmlformats.org/officeDocument/2006/relationships/slide" Target="slides/slide19.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5" Type="http://schemas.openxmlformats.org/officeDocument/2006/relationships/slide" Target="slides/slide4.xml" />
  <Relationship Id="rId15" Type="http://schemas.openxmlformats.org/officeDocument/2006/relationships/slide" Target="slides/slide14.xml" />
  <Relationship Id="rId36" Type="http://schemas.openxmlformats.org/officeDocument/2006/relationships/tableStyles" Target="tableStyles.xml" />
  <Relationship Id="rId10" Type="http://schemas.openxmlformats.org/officeDocument/2006/relationships/slide" Target="slides/slide9.xml" />
  <Relationship Id="rId19" Type="http://schemas.openxmlformats.org/officeDocument/2006/relationships/slide" Target="slides/slide18.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35" Type="http://schemas.openxmlformats.org/officeDocument/2006/relationships/theme" Target="theme/theme1.xml" />
  <Relationship Id="rId8" Type="http://schemas.openxmlformats.org/officeDocument/2006/relationships/slide" Target="slides/slide7.xml" />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7T09:35:03.141"/>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7T09:35:10.427"/>
    </inkml:context>
    <inkml:brush xml:id="br0">
      <inkml:brushProperty name="width" value="0.1" units="cm"/>
      <inkml:brushProperty name="height" value="0.1" units="cm"/>
      <inkml:brushProperty name="color" value="#FFFFFF"/>
    </inkml:brush>
  </inkml:definitions>
  <inkml:trace contextRef="#ctx0" brushRef="#br0">45 45 24575,'-5'5'0,"-6"-4"0,-2-6 0,1-8 0,8-1 0,10 1 0,4 8 0,4 5 0,-4 3 0,-19-5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7T09:36:53.172"/>
    </inkml:context>
    <inkml:brush xml:id="br0">
      <inkml:brushProperty name="width" value="0.1" units="cm"/>
      <inkml:brushProperty name="height" value="0.1" units="cm"/>
      <inkml:brushProperty name="color" value="#FFFFFF"/>
    </inkml:brush>
  </inkml:definitions>
  <inkml:trace contextRef="#ctx0" brushRef="#br0">0 1 24575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7T09:36:53.438"/>
    </inkml:context>
    <inkml:brush xml:id="br0">
      <inkml:brushProperty name="width" value="0.1" units="cm"/>
      <inkml:brushProperty name="height" value="0.1" units="cm"/>
      <inkml:brushProperty name="color" value="#FFFFFF"/>
    </inkml:brush>
  </inkml:definitions>
  <inkml:trace contextRef="#ctx0" brushRef="#br0">0 1 24575</inkml:trace>
</inkml:ink>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CAA63C1-5AB2-487C-85B1-37094D0168EB}" type="datetimeFigureOut">
              <a:rPr kumimoji="1" lang="ja-JP" altLang="en-US" smtClean="0"/>
              <a:t>2025/4/9</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D3DB6E9F-B956-4E1D-91A1-7BCCD8E41962}" type="slidenum">
              <a:rPr kumimoji="1" lang="ja-JP" altLang="en-US" smtClean="0"/>
              <a:t>‹#›</a:t>
            </a:fld>
            <a:endParaRPr kumimoji="1" lang="ja-JP" altLang="en-US"/>
          </a:p>
        </p:txBody>
      </p:sp>
    </p:spTree>
    <p:extLst>
      <p:ext uri="{BB962C8B-B14F-4D97-AF65-F5344CB8AC3E}">
        <p14:creationId xmlns:p14="http://schemas.microsoft.com/office/powerpoint/2010/main" val="26620605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「天の架け橋」</a:t>
            </a:r>
          </a:p>
          <a:p>
            <a:r>
              <a:rPr kumimoji="1" lang="ja-JP" altLang="en-US" sz="1200" kern="1200" dirty="0">
                <a:solidFill>
                  <a:schemeClr val="tx1"/>
                </a:solidFill>
                <a:effectLst/>
                <a:latin typeface="+mn-lt"/>
                <a:ea typeface="+mn-ea"/>
                <a:cs typeface="+mn-cs"/>
              </a:rPr>
              <a:t>この動画は、</a:t>
            </a:r>
            <a:r>
              <a:rPr kumimoji="1" lang="ja-JP" altLang="en-US" dirty="0"/>
              <a:t>天草市、上天草市、苓北町、２市</a:t>
            </a:r>
            <a:r>
              <a:rPr kumimoji="1" lang="en-US" altLang="ja-JP" dirty="0"/>
              <a:t>1</a:t>
            </a:r>
            <a:r>
              <a:rPr kumimoji="1" lang="ja-JP" altLang="en-US" dirty="0"/>
              <a:t>町の、教育、医療、福祉、労働などの特別支援教育に関わる関係者によって構成する</a:t>
            </a:r>
            <a:r>
              <a:rPr kumimoji="1" lang="ja-JP" altLang="en-US" sz="1200" kern="1200" dirty="0">
                <a:solidFill>
                  <a:schemeClr val="tx1"/>
                </a:solidFill>
                <a:effectLst/>
                <a:latin typeface="+mn-lt"/>
                <a:ea typeface="+mn-ea"/>
                <a:cs typeface="+mn-cs"/>
              </a:rPr>
              <a:t>、</a:t>
            </a:r>
            <a:r>
              <a:rPr kumimoji="1" lang="ja-JP" altLang="en-US" dirty="0"/>
              <a:t>天草地域特別支援連携協議会が作成したものです。</a:t>
            </a:r>
          </a:p>
          <a:p>
            <a:endParaRPr kumimoji="1" lang="ja-JP" altLang="en-US" dirty="0"/>
          </a:p>
          <a:p>
            <a:r>
              <a:rPr kumimoji="1" lang="ja-JP" altLang="en-US" dirty="0"/>
              <a:t>多くの皆様が、特別支援教育について正しい理解と関心をもち、誰もが自分らしく生きていく共生社会の実現につながることを願います。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B6E9F-B956-4E1D-91A1-7BCCD8E419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09121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「合理的配慮について」皆さんは、どのように理解していますか？</a:t>
            </a:r>
            <a:endParaRPr kumimoji="1" lang="en-US" altLang="ja-JP" dirty="0"/>
          </a:p>
          <a:p>
            <a:r>
              <a:rPr kumimoji="1" lang="en-US" altLang="ja-JP" dirty="0"/>
              <a:t>『</a:t>
            </a:r>
            <a:r>
              <a:rPr kumimoji="1" lang="ja-JP" altLang="en-US" dirty="0"/>
              <a:t>野球の試合を観て感想を書きましょう</a:t>
            </a:r>
            <a:r>
              <a:rPr kumimoji="1" lang="en-US" altLang="ja-JP" dirty="0"/>
              <a:t>』</a:t>
            </a:r>
            <a:r>
              <a:rPr kumimoji="1" lang="ja-JP" altLang="en-US" dirty="0"/>
              <a:t>という課題が出たとします。</a:t>
            </a:r>
            <a:endParaRPr kumimoji="1" lang="en-US" altLang="ja-JP" dirty="0"/>
          </a:p>
          <a:p>
            <a:r>
              <a:rPr kumimoji="1" lang="en-US" altLang="ja-JP" dirty="0"/>
              <a:t>1</a:t>
            </a:r>
            <a:r>
              <a:rPr kumimoji="1" lang="ja-JP" altLang="en-US" dirty="0"/>
              <a:t>の図をご覧ください。「配慮」が何もない状態です。塀という障害があるため、左の、背の低い子どもは、野球の試合を観ることができません。真ん中の子どもも少ししか見えませんね。</a:t>
            </a:r>
            <a:endParaRPr kumimoji="1" lang="en-US" altLang="ja-JP" dirty="0"/>
          </a:p>
          <a:p>
            <a:r>
              <a:rPr kumimoji="1" lang="en-US" altLang="ja-JP" dirty="0"/>
              <a:t>2</a:t>
            </a:r>
            <a:r>
              <a:rPr kumimoji="1" lang="ja-JP" altLang="en-US" dirty="0"/>
              <a:t>の図をご覧ください。同じ高さの木箱が置かれました。「平等」ではありますが、左の子どもはまだ観ることができません。</a:t>
            </a:r>
            <a:endParaRPr kumimoji="1" lang="en-US" altLang="ja-JP" dirty="0"/>
          </a:p>
          <a:p>
            <a:r>
              <a:rPr kumimoji="1" lang="en-US" altLang="ja-JP" dirty="0"/>
              <a:t>3</a:t>
            </a:r>
            <a:r>
              <a:rPr kumimoji="1" lang="ja-JP" altLang="en-US" dirty="0"/>
              <a:t>の図をご覧ください。左の子どもに、試合を観るために木箱を２つ、真ん中の子どもには木箱を</a:t>
            </a:r>
            <a:r>
              <a:rPr kumimoji="1" lang="en-US" altLang="ja-JP" dirty="0"/>
              <a:t>1</a:t>
            </a:r>
            <a:r>
              <a:rPr kumimoji="1" lang="ja-JP" altLang="en-US" dirty="0"/>
              <a:t>つ置きました。この、左の子どもに対して、木箱を２つ使うことは「ずるい」ことではありません。この状態は「公正」さが担保されており、全員が試合を観ることができます。</a:t>
            </a:r>
            <a:endParaRPr kumimoji="1" lang="en-US" altLang="ja-JP" dirty="0"/>
          </a:p>
          <a:p>
            <a:r>
              <a:rPr kumimoji="1" lang="en-US" altLang="ja-JP" dirty="0"/>
              <a:t>4</a:t>
            </a:r>
            <a:r>
              <a:rPr kumimoji="1" lang="ja-JP" altLang="en-US" dirty="0"/>
              <a:t>の図をご覧ください。塀の代わりにフェンスを設置し、「環境」を調整しています。「環境」を調整することでハンディーキャップがなくなりました。</a:t>
            </a:r>
            <a:endParaRPr kumimoji="1" lang="en-US" altLang="ja-JP" dirty="0"/>
          </a:p>
          <a:p>
            <a:r>
              <a:rPr kumimoji="1" lang="ja-JP" altLang="en-US" dirty="0"/>
              <a:t>「合理的配慮」とは、障害のある人が、障害のない人と同じように、人権や基本的な自由を得るための、必要かつ適当な変更及び調整のことです。この図の塀のように、「物理的な障壁」がある場合は、環境を調整することで、多くの場合、目の前にある「障がい」が解消されます。しかし、最も大切で、解消が難しい障壁があります。それは・・・</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3DB6E9F-B956-4E1D-91A1-7BCCD8E41962}" type="slidenum">
              <a:rPr kumimoji="1" lang="ja-JP" altLang="en-US" smtClean="0"/>
              <a:t>10</a:t>
            </a:fld>
            <a:endParaRPr kumimoji="1" lang="ja-JP" altLang="en-US"/>
          </a:p>
        </p:txBody>
      </p:sp>
    </p:spTree>
    <p:extLst>
      <p:ext uri="{BB962C8B-B14F-4D97-AF65-F5344CB8AC3E}">
        <p14:creationId xmlns:p14="http://schemas.microsoft.com/office/powerpoint/2010/main" val="2836944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私達の心の中にある「壁」です。</a:t>
            </a:r>
            <a:endParaRPr kumimoji="1" lang="en-US" altLang="ja-JP" dirty="0"/>
          </a:p>
          <a:p>
            <a:r>
              <a:rPr kumimoji="1" lang="ja-JP" altLang="en-US" dirty="0"/>
              <a:t>支援をや配慮を必要とする人たちへの偏見をなくし、それぞれの人が抱える困難さや痛み、その思いを想像し、共感する力が求められています。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D3DB6E9F-B956-4E1D-91A1-7BCCD8E41962}" type="slidenum">
              <a:rPr kumimoji="1" lang="ja-JP" altLang="en-US" smtClean="0"/>
              <a:t>11</a:t>
            </a:fld>
            <a:endParaRPr kumimoji="1" lang="ja-JP" altLang="en-US"/>
          </a:p>
        </p:txBody>
      </p:sp>
    </p:spTree>
    <p:extLst>
      <p:ext uri="{BB962C8B-B14F-4D97-AF65-F5344CB8AC3E}">
        <p14:creationId xmlns:p14="http://schemas.microsoft.com/office/powerpoint/2010/main" val="309322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最後に、お子様の健やかな成長を支える、</a:t>
            </a:r>
            <a:r>
              <a:rPr kumimoji="1" lang="ja-JP" altLang="ja-JP" sz="1200" kern="1200" dirty="0">
                <a:solidFill>
                  <a:schemeClr val="tx1"/>
                </a:solidFill>
                <a:effectLst/>
                <a:latin typeface="+mn-lt"/>
                <a:ea typeface="+mn-ea"/>
                <a:cs typeface="+mn-cs"/>
              </a:rPr>
              <a:t>天草</a:t>
            </a:r>
            <a:r>
              <a:rPr kumimoji="1" lang="ja-JP" altLang="en-US" sz="1200" kern="1200" dirty="0">
                <a:solidFill>
                  <a:schemeClr val="tx1"/>
                </a:solidFill>
                <a:effectLst/>
                <a:latin typeface="+mn-lt"/>
                <a:ea typeface="+mn-ea"/>
                <a:cs typeface="+mn-cs"/>
              </a:rPr>
              <a:t>地域の相談窓口についてお伝えします。天草地域には、</a:t>
            </a:r>
            <a:r>
              <a:rPr kumimoji="1" lang="ja-JP" altLang="ja-JP" sz="1200" kern="1200" dirty="0">
                <a:solidFill>
                  <a:schemeClr val="tx1"/>
                </a:solidFill>
                <a:effectLst/>
                <a:latin typeface="+mn-lt"/>
                <a:ea typeface="+mn-ea"/>
                <a:cs typeface="+mn-cs"/>
              </a:rPr>
              <a:t>それぞれのライフステージ</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就学前・在学中・卒業後）において受けられる支援や福祉サービス、相談先</a:t>
            </a:r>
            <a:r>
              <a:rPr kumimoji="1" lang="ja-JP" altLang="en-US" sz="1200" kern="1200" dirty="0">
                <a:solidFill>
                  <a:schemeClr val="tx1"/>
                </a:solidFill>
                <a:effectLst/>
                <a:latin typeface="+mn-lt"/>
                <a:ea typeface="+mn-ea"/>
                <a:cs typeface="+mn-cs"/>
              </a:rPr>
              <a:t>が数多く</a:t>
            </a:r>
            <a:r>
              <a:rPr kumimoji="1" lang="ja-JP" altLang="ja-JP" sz="1200" kern="1200" dirty="0">
                <a:solidFill>
                  <a:schemeClr val="tx1"/>
                </a:solidFill>
                <a:effectLst/>
                <a:latin typeface="+mn-lt"/>
                <a:ea typeface="+mn-ea"/>
                <a:cs typeface="+mn-cs"/>
              </a:rPr>
              <a:t>あります。</a:t>
            </a:r>
            <a:r>
              <a:rPr kumimoji="1" lang="ja-JP" altLang="en-US" sz="1200" kern="1200" dirty="0">
                <a:solidFill>
                  <a:schemeClr val="tx1"/>
                </a:solidFill>
                <a:effectLst/>
                <a:latin typeface="+mn-lt"/>
                <a:ea typeface="+mn-ea"/>
                <a:cs typeface="+mn-cs"/>
              </a:rPr>
              <a:t>お子様のライフステージに応じて、発育や発達、進学や就職・・・と相談内容も変化していくことでしょう。心配なこと、不安なことがある場合は、</a:t>
            </a:r>
            <a:r>
              <a:rPr kumimoji="1" lang="ja-JP" altLang="ja-JP" sz="1200" kern="1200" dirty="0">
                <a:solidFill>
                  <a:schemeClr val="tx1"/>
                </a:solidFill>
                <a:effectLst/>
                <a:latin typeface="+mn-lt"/>
                <a:ea typeface="+mn-ea"/>
                <a:cs typeface="+mn-cs"/>
              </a:rPr>
              <a:t>お一人で悩まず、</a:t>
            </a:r>
            <a:r>
              <a:rPr kumimoji="1" lang="ja-JP" altLang="en-US" sz="1200" kern="1200" dirty="0">
                <a:solidFill>
                  <a:schemeClr val="tx1"/>
                </a:solidFill>
                <a:effectLst/>
                <a:latin typeface="+mn-lt"/>
                <a:ea typeface="+mn-ea"/>
                <a:cs typeface="+mn-cs"/>
              </a:rPr>
              <a:t>遠慮なくご相談ください。</a:t>
            </a:r>
            <a:endParaRPr kumimoji="1" lang="ja-JP" altLang="en-US" sz="1200" b="1" i="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B6E9F-B956-4E1D-91A1-7BCCD8E419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13326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天草地域の関係機関、相談窓口をご紹介します。</a:t>
            </a:r>
          </a:p>
          <a:p>
            <a:r>
              <a:rPr kumimoji="1" lang="en-US" altLang="ja-JP" dirty="0"/>
              <a:t>1</a:t>
            </a:r>
            <a:r>
              <a:rPr kumimoji="1" lang="ja-JP" altLang="en-US" dirty="0"/>
              <a:t>、 育児（療育）に関することについては、各市町の保健センターや保健所、子育て支援課などへご相談ください。</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B6E9F-B956-4E1D-91A1-7BCCD8E419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12546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発達や成長のアンバランスさに関することについては、天草圏域児童発達支援センターや、上天草市の子ども療育支援事業「キラキラ仲間」、熊本県南部発達障がい者支援センター「わるつ」へのご相談をはじめ、天草支援学校と苓北支援学校の特別支援教育コーディネーターによる巡回相談をご活用ください。</a:t>
            </a:r>
          </a:p>
          <a:p>
            <a:r>
              <a:rPr kumimoji="1" lang="en-US" altLang="ja-JP" dirty="0"/>
              <a:t>3</a:t>
            </a:r>
            <a:r>
              <a:rPr kumimoji="1" lang="ja-JP" altLang="en-US" dirty="0"/>
              <a:t>、医療機関の受診に関することについては、熊本県発達障がい医療センターのホームページにて、各地域の医療機関を確認することができます。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B6E9F-B956-4E1D-91A1-7BCCD8E419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34154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4</a:t>
            </a:r>
            <a:r>
              <a:rPr kumimoji="1" lang="ja-JP" altLang="en-US" dirty="0"/>
              <a:t>、各種障害手帳の取得や、福祉サービスの利用に関することについては、各市町の福祉課へご相談ください。</a:t>
            </a:r>
          </a:p>
          <a:p>
            <a:r>
              <a:rPr kumimoji="1" lang="en-US" altLang="ja-JP" dirty="0"/>
              <a:t>5</a:t>
            </a:r>
            <a:r>
              <a:rPr kumimoji="1" lang="ja-JP" altLang="en-US" dirty="0"/>
              <a:t>、就学や教育に関することについては、各市町の教育委員会、及び、特別支援学校へご相談ください。</a:t>
            </a:r>
          </a:p>
          <a:p>
            <a:r>
              <a:rPr kumimoji="1" lang="ja-JP" altLang="en-US" dirty="0"/>
              <a:t>また、各市町のホームページでは、教育や福祉に関する様々な情報が掲載されていますので、ぜひ、ご覧ください。</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B6E9F-B956-4E1D-91A1-7BCCD8E419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60956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6</a:t>
            </a:r>
            <a:r>
              <a:rPr kumimoji="1" lang="ja-JP" altLang="en-US" dirty="0"/>
              <a:t>、日中の通所支援に関することについては、各種事業所にご相談ください。</a:t>
            </a:r>
          </a:p>
          <a:p>
            <a:r>
              <a:rPr kumimoji="1" lang="en-US" altLang="ja-JP" dirty="0"/>
              <a:t>7</a:t>
            </a:r>
            <a:r>
              <a:rPr kumimoji="1" lang="ja-JP" altLang="en-US" dirty="0"/>
              <a:t>、就労に関することについては、ハローワーク天草、熊本県天草障害者就業・生活支援センターへご相談ください。</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B6E9F-B956-4E1D-91A1-7BCCD8E419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76748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8</a:t>
            </a:r>
            <a:r>
              <a:rPr kumimoji="1" lang="ja-JP" altLang="en-US" dirty="0"/>
              <a:t>、居住地域での生活全般的なご相談や、福祉サービスご利用についてのご相談をはじめ、その他、様々なお悩みやお尋ねがある場合は、お住まいのお近くの相談支援事業所や地域障がい相談支援センター、児童家庭支援センターへ、ご相談ください。</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B6E9F-B956-4E1D-91A1-7BCCD8E419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81953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この</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天のかけ橋</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に託された願いのように、</a:t>
            </a:r>
            <a:r>
              <a:rPr kumimoji="1" lang="ja-JP" altLang="ja-JP" sz="1200" kern="1200" dirty="0">
                <a:solidFill>
                  <a:schemeClr val="tx1"/>
                </a:solidFill>
                <a:effectLst/>
                <a:latin typeface="+mn-lt"/>
                <a:ea typeface="+mn-ea"/>
                <a:cs typeface="+mn-cs"/>
              </a:rPr>
              <a:t>子どもと支援者の心と心、子どもたちを支援する人たちの心と心がつながってい</a:t>
            </a:r>
            <a:r>
              <a:rPr kumimoji="1" lang="ja-JP" altLang="en-US" sz="1200" kern="1200" dirty="0">
                <a:solidFill>
                  <a:schemeClr val="tx1"/>
                </a:solidFill>
                <a:effectLst/>
                <a:latin typeface="+mn-lt"/>
                <a:ea typeface="+mn-ea"/>
                <a:cs typeface="+mn-cs"/>
              </a:rPr>
              <a:t>きますよう、今後とも保護者の皆様の特別支援教育に対する御理解・御協力をどうぞよろしくお願いいたします</a:t>
            </a:r>
            <a:r>
              <a:rPr kumimoji="1" lang="ja-JP" altLang="en-US" dirty="0"/>
              <a:t>。</a:t>
            </a:r>
            <a:r>
              <a:rPr kumimoji="1" lang="ja-JP" altLang="en-US" sz="1200" kern="1200" dirty="0">
                <a:solidFill>
                  <a:schemeClr val="tx1"/>
                </a:solidFill>
                <a:effectLst/>
                <a:latin typeface="+mn-lt"/>
                <a:ea typeface="+mn-ea"/>
                <a:cs typeface="+mn-cs"/>
              </a:rPr>
              <a:t>以上で、天草地域特別支援連携協議会より、特別支援教育に関する説明を終わります。お忙しい中、ご視聴いただき、ありがとうございました。視聴されたご感想やご意見について、アンケートへのご回答をよろしくお願いいたし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B6E9F-B956-4E1D-91A1-7BCCD8E419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93093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B6E9F-B956-4E1D-91A1-7BCCD8E419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17375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ea"/>
                <a:ea typeface="+mn-ea"/>
                <a:cs typeface="+mn-cs"/>
              </a:rPr>
              <a:t>特別支援教育は、</a:t>
            </a:r>
            <a:r>
              <a:rPr kumimoji="1" lang="ja-JP" altLang="en-US" sz="1200" kern="1200" dirty="0">
                <a:solidFill>
                  <a:schemeClr val="tx1"/>
                </a:solidFill>
                <a:effectLst/>
                <a:latin typeface="+mn-ea"/>
                <a:ea typeface="+mn-ea"/>
                <a:cs typeface="+mn-cs"/>
              </a:rPr>
              <a:t>「特別なこと」ではありません。</a:t>
            </a:r>
            <a:r>
              <a:rPr lang="ja-JP" altLang="ja-JP" sz="1200" kern="100" dirty="0">
                <a:effectLst/>
                <a:latin typeface="+mn-ea"/>
                <a:ea typeface="+mn-ea"/>
                <a:cs typeface="Times New Roman" panose="02020603050405020304" pitchFamily="18" charset="0"/>
              </a:rPr>
              <a:t>特別支援教育は、子どもたち</a:t>
            </a:r>
            <a:r>
              <a:rPr lang="ja-JP" altLang="en-US" sz="1200" kern="100" dirty="0">
                <a:effectLst/>
                <a:latin typeface="+mn-ea"/>
                <a:ea typeface="+mn-ea"/>
                <a:cs typeface="Times New Roman" panose="02020603050405020304" pitchFamily="18" charset="0"/>
              </a:rPr>
              <a:t>の</a:t>
            </a:r>
            <a:r>
              <a:rPr lang="ja-JP" altLang="ja-JP" sz="1200" kern="100" dirty="0">
                <a:effectLst/>
                <a:latin typeface="+mn-ea"/>
                <a:ea typeface="+mn-ea"/>
                <a:cs typeface="Times New Roman" panose="02020603050405020304" pitchFamily="18" charset="0"/>
              </a:rPr>
              <a:t>自立</a:t>
            </a:r>
            <a:r>
              <a:rPr lang="ja-JP" altLang="en-US" sz="1200" kern="100" dirty="0">
                <a:effectLst/>
                <a:latin typeface="+mn-ea"/>
                <a:ea typeface="+mn-ea"/>
                <a:cs typeface="Times New Roman" panose="02020603050405020304" pitchFamily="18" charset="0"/>
              </a:rPr>
              <a:t>や</a:t>
            </a:r>
            <a:r>
              <a:rPr lang="ja-JP" altLang="ja-JP" sz="1200" kern="100" dirty="0">
                <a:effectLst/>
                <a:latin typeface="+mn-ea"/>
                <a:ea typeface="+mn-ea"/>
                <a:cs typeface="Times New Roman" panose="02020603050405020304" pitchFamily="18" charset="0"/>
              </a:rPr>
              <a:t>社会参加</a:t>
            </a:r>
            <a:r>
              <a:rPr lang="ja-JP" altLang="en-US" sz="1200" kern="100" dirty="0">
                <a:latin typeface="+mn-ea"/>
                <a:ea typeface="+mn-ea"/>
                <a:cs typeface="Times New Roman" panose="02020603050405020304" pitchFamily="18" charset="0"/>
              </a:rPr>
              <a:t>に向けた</a:t>
            </a:r>
            <a:r>
              <a:rPr lang="ja-JP" altLang="ja-JP" sz="1200" kern="100" dirty="0">
                <a:effectLst/>
                <a:latin typeface="+mn-ea"/>
                <a:ea typeface="+mn-ea"/>
                <a:cs typeface="Times New Roman" panose="02020603050405020304" pitchFamily="18" charset="0"/>
              </a:rPr>
              <a:t>力を育てる</a:t>
            </a:r>
            <a:r>
              <a:rPr lang="ja-JP" altLang="en-US" sz="1200" kern="100" dirty="0">
                <a:latin typeface="+mn-ea"/>
                <a:ea typeface="+mn-ea"/>
                <a:cs typeface="Times New Roman" panose="02020603050405020304" pitchFamily="18" charset="0"/>
              </a:rPr>
              <a:t>という視点で</a:t>
            </a:r>
            <a:r>
              <a:rPr lang="ja-JP" altLang="ja-JP" sz="1200" kern="100" dirty="0">
                <a:effectLst/>
                <a:latin typeface="+mn-ea"/>
                <a:ea typeface="+mn-ea"/>
                <a:cs typeface="Times New Roman" panose="02020603050405020304" pitchFamily="18" charset="0"/>
              </a:rPr>
              <a:t>、</a:t>
            </a:r>
            <a:r>
              <a:rPr lang="ja-JP" altLang="en-US" sz="1200" kern="100" dirty="0">
                <a:effectLst/>
                <a:latin typeface="+mn-ea"/>
                <a:ea typeface="+mn-ea"/>
                <a:cs typeface="Times New Roman" panose="02020603050405020304" pitchFamily="18" charset="0"/>
              </a:rPr>
              <a:t>一人一人の子供の教育的ニーズを把握し、子供のもつ可能性を最大限に伸ばし、</a:t>
            </a:r>
            <a:r>
              <a:rPr lang="ja-JP" altLang="ja-JP" sz="1200" kern="100" dirty="0">
                <a:effectLst/>
                <a:latin typeface="+mn-ea"/>
                <a:ea typeface="+mn-ea"/>
                <a:cs typeface="Times New Roman" panose="02020603050405020304" pitchFamily="18" charset="0"/>
              </a:rPr>
              <a:t>生活や学習上の困りごとを改善または克服するため、適切な指導及び必要な支援を行うものです。</a:t>
            </a:r>
            <a:r>
              <a:rPr kumimoji="1" lang="ja-JP" altLang="en-US" sz="1200" kern="1200" dirty="0">
                <a:solidFill>
                  <a:schemeClr val="tx1"/>
                </a:solidFill>
                <a:effectLst/>
                <a:latin typeface="+mn-ea"/>
                <a:ea typeface="+mn-ea"/>
                <a:cs typeface="+mn-cs"/>
              </a:rPr>
              <a:t>文字では「特別」となっていますが、「特別扱い」ではなく配慮や支援が必要な子供たちにとって「必要な」教育なのです。</a:t>
            </a:r>
            <a:endParaRPr kumimoji="1" lang="en-US" altLang="ja-JP" sz="1200" kern="1200" dirty="0">
              <a:solidFill>
                <a:schemeClr val="tx1"/>
              </a:solidFill>
              <a:effectLst/>
              <a:latin typeface="+mn-ea"/>
              <a:ea typeface="+mn-ea"/>
              <a:cs typeface="+mn-cs"/>
            </a:endParaRPr>
          </a:p>
        </p:txBody>
      </p:sp>
      <p:sp>
        <p:nvSpPr>
          <p:cNvPr id="4" name="スライド番号プレースホルダー 3"/>
          <p:cNvSpPr>
            <a:spLocks noGrp="1"/>
          </p:cNvSpPr>
          <p:nvPr>
            <p:ph type="sldNum" sz="quarter" idx="5"/>
          </p:nvPr>
        </p:nvSpPr>
        <p:spPr/>
        <p:txBody>
          <a:bodyPr/>
          <a:lstStyle/>
          <a:p>
            <a:fld id="{D3DB6E9F-B956-4E1D-91A1-7BCCD8E41962}" type="slidenum">
              <a:rPr kumimoji="1" lang="ja-JP" altLang="en-US" smtClean="0"/>
              <a:t>2</a:t>
            </a:fld>
            <a:endParaRPr kumimoji="1" lang="ja-JP" altLang="en-US"/>
          </a:p>
        </p:txBody>
      </p:sp>
    </p:spTree>
    <p:extLst>
      <p:ext uri="{BB962C8B-B14F-4D97-AF65-F5344CB8AC3E}">
        <p14:creationId xmlns:p14="http://schemas.microsoft.com/office/powerpoint/2010/main" val="53754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お子様の学校生活や家庭生活において、このような気づきはありませんか？</a:t>
            </a:r>
          </a:p>
          <a:p>
            <a:r>
              <a:rPr kumimoji="1" lang="ja-JP" altLang="en-US" sz="1200" kern="1200" dirty="0">
                <a:solidFill>
                  <a:schemeClr val="tx1"/>
                </a:solidFill>
                <a:effectLst/>
                <a:latin typeface="+mn-lt"/>
                <a:ea typeface="+mn-ea"/>
                <a:cs typeface="+mn-cs"/>
              </a:rPr>
              <a:t>集団での活動が苦手。勝ち負けに強くこだわる。ルールの理解が難しい。友達とのトラブルが多い。優先順位がつけられない。身の回りの整理整頓が苦手で、物をなくすことが多い。読み書きにとても時間がかかる。予定を変更すると不安定になる・・・など。</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お子様の様子を見ていて、気になるな・・・心配だな・・・と思うことがあれば、小さなことでも遠慮なく学校にご相談ください。</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また、このようなお子様の困り感は、家庭生活の中ではあまり見られず、学校生活という集団生活の中で気づかれる場合もあります。保護者様と学校で、お子様の困りごとへの「気づき」を共有することが、支援のはじまり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B6E9F-B956-4E1D-91A1-7BCCD8E419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4854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お子様が抱えている生活や学習上の困りごとに対して、適切な指導、必要な支援や配慮がなされない状態が続くと、「どうしてできないんだろう・・」「また怒られてしまった・・」</a:t>
            </a:r>
            <a:r>
              <a:rPr kumimoji="1" lang="ja-JP" altLang="en-US" sz="1200" kern="1200" dirty="0">
                <a:solidFill>
                  <a:schemeClr val="tx1"/>
                </a:solidFill>
                <a:effectLst/>
                <a:latin typeface="+mn-lt"/>
                <a:ea typeface="+mn-ea"/>
                <a:cs typeface="+mn-cs"/>
              </a:rPr>
              <a:t>という気持ちが重なり、</a:t>
            </a:r>
            <a:r>
              <a:rPr kumimoji="1" lang="ja-JP" altLang="en-US" dirty="0"/>
              <a:t>お子様の心は元気を失ってしまいます。本来持っている力や可能性を最大限に伸ばすことができるよう、適切な指導、及び必要な支援や配慮を行う特別支援教育は、お子様の「わかる！」「できる！」「楽しい！」という気持ちの大きな支えになるので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B6E9F-B956-4E1D-91A1-7BCCD8E419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24320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お子様が、学校生活や家庭生活、地域での生活の中で、持てる力や可能性を最大限に発揮していくために、「こんなふうになってほしいな」と願いをもって、担任、保護者、そして、お子様に関わりのある人たちと共通理解を図って作成し、必要な支援や配慮をつないでいくためのツールのことを「個別の教育支援計画」と言います。</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この図の、左下から右上に伸びる</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本の矢印をご覧ください。就学前から小学校、中学校、高校、その後の将来の就労後まで、１本の矢印でつながっています。支援や配慮が必要な子供にとって、この１本の矢印のように「切れ目なく、支援をつないでいくこと」は、とても大切なことで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B6E9F-B956-4E1D-91A1-7BCCD8E419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2602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この「個別の教育支援計画」には、学校と家庭の連携、医療や、福祉、地域などお子様に関わりのある人々と連携した取り組みについて、記入する欄があります。小学校でつないできた、個別の教育支援計画を、中学校へ引き継ぐことができれば、小学校での支援内容や合理的配慮の内容が、スムーズに且つ、確実に伝わり、新しい環境になってもお子様は力を発揮しやすくなります。さらに、中学校での支援や合理的配慮内容を、高校、そして専門学校や大学、就労先まで引き継ぐことで、「どのような支援や配慮があれば、本来持っている力を十分に発揮することができるのか」ということを、伝えやすくなります。この「個別の教育支援計画」や就労先につなぐ「個別の移行支援計画」が、お子様の進学や就職に不利になることはありません。</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D3DB6E9F-B956-4E1D-91A1-7BCCD8E41962}" type="slidenum">
              <a:rPr kumimoji="1" lang="ja-JP" altLang="en-US" smtClean="0"/>
              <a:t>6</a:t>
            </a:fld>
            <a:endParaRPr kumimoji="1" lang="ja-JP" altLang="en-US"/>
          </a:p>
        </p:txBody>
      </p:sp>
    </p:spTree>
    <p:extLst>
      <p:ext uri="{BB962C8B-B14F-4D97-AF65-F5344CB8AC3E}">
        <p14:creationId xmlns:p14="http://schemas.microsoft.com/office/powerpoint/2010/main" val="3049348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天草地域の全ての小中学校、高校では、特別支援教育に関する支援体制を整えています。各校には、特別支援教育コーディネーターとして、校内の特別支援教育について、とりまとめている先生がいます。家庭生活や学校生活の中で、お子様の気になる様子がある場合は、担任の先生だけでなく、コーディネーターの先生にも相談することができます。また、教育委員会の巡回相談を活用すると、巡回相談員に専門的な視点で、お子様の授業の様子を参観してもらったり、面談で相談したりすることもできます。スクールカウンセラーやスクールソーシャルワーカーへの相談も可能です。</a:t>
            </a:r>
          </a:p>
        </p:txBody>
      </p:sp>
      <p:sp>
        <p:nvSpPr>
          <p:cNvPr id="4" name="スライド番号プレースホルダー 3"/>
          <p:cNvSpPr>
            <a:spLocks noGrp="1"/>
          </p:cNvSpPr>
          <p:nvPr>
            <p:ph type="sldNum" sz="quarter" idx="5"/>
          </p:nvPr>
        </p:nvSpPr>
        <p:spPr/>
        <p:txBody>
          <a:bodyPr/>
          <a:lstStyle/>
          <a:p>
            <a:fld id="{D3DB6E9F-B956-4E1D-91A1-7BCCD8E41962}" type="slidenum">
              <a:rPr kumimoji="1" lang="ja-JP" altLang="en-US" smtClean="0"/>
              <a:t>7</a:t>
            </a:fld>
            <a:endParaRPr kumimoji="1" lang="ja-JP" altLang="en-US"/>
          </a:p>
        </p:txBody>
      </p:sp>
    </p:spTree>
    <p:extLst>
      <p:ext uri="{BB962C8B-B14F-4D97-AF65-F5344CB8AC3E}">
        <p14:creationId xmlns:p14="http://schemas.microsoft.com/office/powerpoint/2010/main" val="394078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游ゴシック" panose="020B0400000000000000" pitchFamily="50" charset="-128"/>
                <a:ea typeface="游ゴシック" panose="020B0400000000000000" pitchFamily="50" charset="-128"/>
              </a:rPr>
              <a:t>学校には、通常の学級、通級による指導、特別支援学級、特別支援学校といった、連続性のある多様な学びの場があります。</a:t>
            </a:r>
          </a:p>
          <a:p>
            <a:r>
              <a:rPr kumimoji="1" lang="ja-JP" altLang="en-US" sz="1100" dirty="0">
                <a:latin typeface="游ゴシック" panose="020B0400000000000000" pitchFamily="50" charset="-128"/>
                <a:ea typeface="游ゴシック" panose="020B0400000000000000" pitchFamily="50" charset="-128"/>
              </a:rPr>
              <a:t>それぞれの学びの場について説明します。</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通常の学級では、すべての子どもにとって分かりやすい授業をめざし、指導方法を工夫しています。学習内容の理解を促すために、少人数指導や習熟度別指導などを行うこともあります。また、必要に応じて配置されている支援員が、困り感のある子供たちを各校でサポートしています。</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通級による指導とは、在籍は通常の学級で、ほとんどの授業を通常の学級で受けながら、必要に応じて特定の学習の場で行われる指導です。天草管内では、一部の小中学校で行われています。高等学校では、天草拓心高等学校本渡校舎で行われています。</a:t>
            </a:r>
          </a:p>
          <a:p>
            <a:r>
              <a:rPr kumimoji="1" lang="ja-JP" altLang="en-US" sz="1100" dirty="0">
                <a:latin typeface="游ゴシック" panose="020B0400000000000000" pitchFamily="50" charset="-128"/>
                <a:ea typeface="游ゴシック" panose="020B0400000000000000" pitchFamily="50" charset="-128"/>
              </a:rPr>
              <a:t>特別支援学級は、一人一人の子どもの教育的ニーズに応じた教育が行われています。知的障害、自閉症・情緒障害、肢体不自由、病弱、難聴、弱視、の障害種別の学級です。</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特別支援学校では、障がいに応じた、より専門性の高い教育が行われています。天草管内には天草支援学校と苓北支援学校の２つの特別支援学校があります。</a:t>
            </a:r>
          </a:p>
          <a:p>
            <a:r>
              <a:rPr kumimoji="1" lang="ja-JP" altLang="en-US" sz="1100" dirty="0">
                <a:latin typeface="游ゴシック" panose="020B0400000000000000" pitchFamily="50" charset="-128"/>
                <a:ea typeface="游ゴシック" panose="020B0400000000000000" pitchFamily="50" charset="-128"/>
              </a:rPr>
              <a:t>このように、学校には連続性のある多様な学びの場がありますが、通級による指導や特別支援学級については、学校によって設置状況が異なりますので、お子様の通われる学校に、どのような学びの場があるのか、詳しく知りたい場合は、担任の先生、または、特別支援教育コーディネーターの先生にお問い合わせください。</a:t>
            </a:r>
            <a:endParaRPr kumimoji="1" lang="en-US" altLang="ja-JP" sz="1100" dirty="0">
              <a:latin typeface="游ゴシック" panose="020B0400000000000000" pitchFamily="50" charset="-128"/>
              <a:ea typeface="游ゴシック" panose="020B0400000000000000" pitchFamily="50" charset="-128"/>
            </a:endParaRPr>
          </a:p>
          <a:p>
            <a:endParaRPr kumimoji="1" lang="en-US" altLang="ja-JP" sz="12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游ゴシック" panose="020B0400000000000000" pitchFamily="50" charset="-128"/>
              <a:ea typeface="游ゴシック" panose="020B0400000000000000" pitchFamily="50" charset="-128"/>
            </a:endParaRPr>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B6E9F-B956-4E1D-91A1-7BCCD8E419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15849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交流及び共同学習について。交流及び共同学習は、障がいのある子どもにとっても、障がいのない子どもにとっても、経験を深め、社会性を養い、豊かな人間性を育むとともに、お互いを尊重し合う大切さを学ぶ機会となり、大きな意義があります。特別支援学級が設置されている小中学校では、特別支援学級の子どもたちと通常学級の子どもたちの、交流や共同学習が日常的に行われています。また、特別支援学校に通う子どもたちは、近隣の小中高等学校と学校間交流で共に学んだり、居住地校交流といって、自分の居住地校区の小中学校で、年に数回、交流したり共に学んだりしています。皆さんは「多様性」について、どのように受け止めていますか？障がいの有無だけではなく、感じ方・見方・考え方は一人一人異なります。子どもたちは、一人一人多様な可能性を持った存在であり、多様な教育的ニーズを持っています。一人一人が持つ能力を最大限に伸ばすためには、違いを排除するのではなく、互いの異なる背景を尊重する「多様性を尊重する心」が、子どもたちだけでなく、私達大人にこそ必要不可欠です。様々な人との出会いの中で、ともに育っていくお子様の心を見守っていきたいもので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B6E9F-B956-4E1D-91A1-7BCCD8E419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39281506"/>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FBD9CF-5022-479A-848C-CC638D33915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AC678C1-7589-446C-B753-1C50FA987A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310B87C-7122-44F3-88D4-991C8A712B79}"/>
              </a:ext>
            </a:extLst>
          </p:cNvPr>
          <p:cNvSpPr>
            <a:spLocks noGrp="1"/>
          </p:cNvSpPr>
          <p:nvPr>
            <p:ph type="dt" sz="half" idx="10"/>
          </p:nvPr>
        </p:nvSpPr>
        <p:spPr/>
        <p:txBody>
          <a:bodyPr/>
          <a:lstStyle/>
          <a:p>
            <a:fld id="{12FE7977-8B06-4F65-AAB8-7732AC196B56}" type="datetimeFigureOut">
              <a:rPr kumimoji="1" lang="ja-JP" altLang="en-US" smtClean="0"/>
              <a:t>2025/4/9</a:t>
            </a:fld>
            <a:endParaRPr kumimoji="1" lang="ja-JP" altLang="en-US"/>
          </a:p>
        </p:txBody>
      </p:sp>
      <p:sp>
        <p:nvSpPr>
          <p:cNvPr id="5" name="フッター プレースホルダー 4">
            <a:extLst>
              <a:ext uri="{FF2B5EF4-FFF2-40B4-BE49-F238E27FC236}">
                <a16:creationId xmlns:a16="http://schemas.microsoft.com/office/drawing/2014/main" id="{3D41F0D0-1E19-4BD8-8A54-D4A8079278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98E914-FEF2-46A1-B369-BBBC264F2316}"/>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289604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26E1BC-344B-4237-91EB-2F94FDA25C2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0BC23EF-694C-4911-8AFF-AAF101D42A8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B412373-95DB-4C5D-A38E-0FE40DA96021}"/>
              </a:ext>
            </a:extLst>
          </p:cNvPr>
          <p:cNvSpPr>
            <a:spLocks noGrp="1"/>
          </p:cNvSpPr>
          <p:nvPr>
            <p:ph type="dt" sz="half" idx="10"/>
          </p:nvPr>
        </p:nvSpPr>
        <p:spPr/>
        <p:txBody>
          <a:bodyPr/>
          <a:lstStyle/>
          <a:p>
            <a:fld id="{12FE7977-8B06-4F65-AAB8-7732AC196B56}" type="datetimeFigureOut">
              <a:rPr kumimoji="1" lang="ja-JP" altLang="en-US" smtClean="0"/>
              <a:t>2025/4/9</a:t>
            </a:fld>
            <a:endParaRPr kumimoji="1" lang="ja-JP" altLang="en-US"/>
          </a:p>
        </p:txBody>
      </p:sp>
      <p:sp>
        <p:nvSpPr>
          <p:cNvPr id="5" name="フッター プレースホルダー 4">
            <a:extLst>
              <a:ext uri="{FF2B5EF4-FFF2-40B4-BE49-F238E27FC236}">
                <a16:creationId xmlns:a16="http://schemas.microsoft.com/office/drawing/2014/main" id="{A1B966AD-2A04-4FF3-B34B-0BEF391B7A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251638-A16B-43D1-B5DE-E80949677F5C}"/>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2776453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C9E7DDB-17F0-4D2A-85E2-AD1DB9F7D53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12B1B58-A1F5-4B06-9EFD-FB769D92584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92147BD-0CD1-4AA1-BC3B-5FAAD14FBEA4}"/>
              </a:ext>
            </a:extLst>
          </p:cNvPr>
          <p:cNvSpPr>
            <a:spLocks noGrp="1"/>
          </p:cNvSpPr>
          <p:nvPr>
            <p:ph type="dt" sz="half" idx="10"/>
          </p:nvPr>
        </p:nvSpPr>
        <p:spPr/>
        <p:txBody>
          <a:bodyPr/>
          <a:lstStyle/>
          <a:p>
            <a:fld id="{12FE7977-8B06-4F65-AAB8-7732AC196B56}" type="datetimeFigureOut">
              <a:rPr kumimoji="1" lang="ja-JP" altLang="en-US" smtClean="0"/>
              <a:t>2025/4/9</a:t>
            </a:fld>
            <a:endParaRPr kumimoji="1" lang="ja-JP" altLang="en-US"/>
          </a:p>
        </p:txBody>
      </p:sp>
      <p:sp>
        <p:nvSpPr>
          <p:cNvPr id="5" name="フッター プレースホルダー 4">
            <a:extLst>
              <a:ext uri="{FF2B5EF4-FFF2-40B4-BE49-F238E27FC236}">
                <a16:creationId xmlns:a16="http://schemas.microsoft.com/office/drawing/2014/main" id="{6BF2A7D7-E3E7-465C-9616-CE453AE8972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9375C76-D3BB-47E9-B344-C1C45359F0E1}"/>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329096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C4B4F1-B2B9-491A-9A6A-A49332A9E18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427D6BB-0904-44B1-8D48-5C85F51B677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45804B-A23A-4CC4-A3C4-E18DBE7B6894}"/>
              </a:ext>
            </a:extLst>
          </p:cNvPr>
          <p:cNvSpPr>
            <a:spLocks noGrp="1"/>
          </p:cNvSpPr>
          <p:nvPr>
            <p:ph type="dt" sz="half" idx="10"/>
          </p:nvPr>
        </p:nvSpPr>
        <p:spPr/>
        <p:txBody>
          <a:bodyPr/>
          <a:lstStyle/>
          <a:p>
            <a:fld id="{12FE7977-8B06-4F65-AAB8-7732AC196B56}" type="datetimeFigureOut">
              <a:rPr kumimoji="1" lang="ja-JP" altLang="en-US" smtClean="0"/>
              <a:t>2025/4/9</a:t>
            </a:fld>
            <a:endParaRPr kumimoji="1" lang="ja-JP" altLang="en-US"/>
          </a:p>
        </p:txBody>
      </p:sp>
      <p:sp>
        <p:nvSpPr>
          <p:cNvPr id="5" name="フッター プレースホルダー 4">
            <a:extLst>
              <a:ext uri="{FF2B5EF4-FFF2-40B4-BE49-F238E27FC236}">
                <a16:creationId xmlns:a16="http://schemas.microsoft.com/office/drawing/2014/main" id="{22DFE3E6-A120-4959-8814-B6CB56849B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D4D012-6D58-479B-913F-CC724ECFE7D4}"/>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354768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AA9752-7DBC-41BC-A1AE-4E32296B18B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FB0F3CA-EFD3-4907-B29F-8F42333876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E3B962F-748E-4D6A-AE37-FF8AEA050854}"/>
              </a:ext>
            </a:extLst>
          </p:cNvPr>
          <p:cNvSpPr>
            <a:spLocks noGrp="1"/>
          </p:cNvSpPr>
          <p:nvPr>
            <p:ph type="dt" sz="half" idx="10"/>
          </p:nvPr>
        </p:nvSpPr>
        <p:spPr/>
        <p:txBody>
          <a:bodyPr/>
          <a:lstStyle/>
          <a:p>
            <a:fld id="{12FE7977-8B06-4F65-AAB8-7732AC196B56}" type="datetimeFigureOut">
              <a:rPr kumimoji="1" lang="ja-JP" altLang="en-US" smtClean="0"/>
              <a:t>2025/4/9</a:t>
            </a:fld>
            <a:endParaRPr kumimoji="1" lang="ja-JP" altLang="en-US"/>
          </a:p>
        </p:txBody>
      </p:sp>
      <p:sp>
        <p:nvSpPr>
          <p:cNvPr id="5" name="フッター プレースホルダー 4">
            <a:extLst>
              <a:ext uri="{FF2B5EF4-FFF2-40B4-BE49-F238E27FC236}">
                <a16:creationId xmlns:a16="http://schemas.microsoft.com/office/drawing/2014/main" id="{A52C5AC1-F7DC-4164-BD81-2ADA45C00F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DF9576B-B753-426C-A96F-2A3A9832AD07}"/>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116773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9BB60C-7C1D-4394-AEE9-CBA16E5447D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28AB36D-1AF5-4054-A0A9-EBC536A7C76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65FE0B2-5FA4-4761-9622-FBA0270725B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C87BE3B-135C-4BF7-936A-1A3F84382014}"/>
              </a:ext>
            </a:extLst>
          </p:cNvPr>
          <p:cNvSpPr>
            <a:spLocks noGrp="1"/>
          </p:cNvSpPr>
          <p:nvPr>
            <p:ph type="dt" sz="half" idx="10"/>
          </p:nvPr>
        </p:nvSpPr>
        <p:spPr/>
        <p:txBody>
          <a:bodyPr/>
          <a:lstStyle/>
          <a:p>
            <a:fld id="{12FE7977-8B06-4F65-AAB8-7732AC196B56}" type="datetimeFigureOut">
              <a:rPr kumimoji="1" lang="ja-JP" altLang="en-US" smtClean="0"/>
              <a:t>2025/4/9</a:t>
            </a:fld>
            <a:endParaRPr kumimoji="1" lang="ja-JP" altLang="en-US"/>
          </a:p>
        </p:txBody>
      </p:sp>
      <p:sp>
        <p:nvSpPr>
          <p:cNvPr id="6" name="フッター プレースホルダー 5">
            <a:extLst>
              <a:ext uri="{FF2B5EF4-FFF2-40B4-BE49-F238E27FC236}">
                <a16:creationId xmlns:a16="http://schemas.microsoft.com/office/drawing/2014/main" id="{B5224155-6E5D-4BD1-BE27-08721D3407F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81F717-6057-42C6-BE8D-85C391563A86}"/>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623129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147ACB-2D48-49BB-831C-41717D905F4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CCAFA92-361A-405C-91C5-DB1862127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816D986-E60C-45A2-9753-C7F49C5381E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86B782A-9666-4F86-8638-ED13BADEA4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15F9B25-037F-415A-97E1-523F710CA24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FC0A6B7-884A-4C66-A95D-D16EAF2265C5}"/>
              </a:ext>
            </a:extLst>
          </p:cNvPr>
          <p:cNvSpPr>
            <a:spLocks noGrp="1"/>
          </p:cNvSpPr>
          <p:nvPr>
            <p:ph type="dt" sz="half" idx="10"/>
          </p:nvPr>
        </p:nvSpPr>
        <p:spPr/>
        <p:txBody>
          <a:bodyPr/>
          <a:lstStyle/>
          <a:p>
            <a:fld id="{12FE7977-8B06-4F65-AAB8-7732AC196B56}" type="datetimeFigureOut">
              <a:rPr kumimoji="1" lang="ja-JP" altLang="en-US" smtClean="0"/>
              <a:t>2025/4/9</a:t>
            </a:fld>
            <a:endParaRPr kumimoji="1" lang="ja-JP" altLang="en-US"/>
          </a:p>
        </p:txBody>
      </p:sp>
      <p:sp>
        <p:nvSpPr>
          <p:cNvPr id="8" name="フッター プレースホルダー 7">
            <a:extLst>
              <a:ext uri="{FF2B5EF4-FFF2-40B4-BE49-F238E27FC236}">
                <a16:creationId xmlns:a16="http://schemas.microsoft.com/office/drawing/2014/main" id="{84F10527-DB6C-4E47-835C-A174CE45871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453DC0E-9033-4E7B-A275-D84AEA195521}"/>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360705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72AB4F-9CB1-46E0-8064-1F6D4E6353A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4BE827D-A0A0-49A7-8BEE-41FC6428823B}"/>
              </a:ext>
            </a:extLst>
          </p:cNvPr>
          <p:cNvSpPr>
            <a:spLocks noGrp="1"/>
          </p:cNvSpPr>
          <p:nvPr>
            <p:ph type="dt" sz="half" idx="10"/>
          </p:nvPr>
        </p:nvSpPr>
        <p:spPr/>
        <p:txBody>
          <a:bodyPr/>
          <a:lstStyle/>
          <a:p>
            <a:fld id="{12FE7977-8B06-4F65-AAB8-7732AC196B56}" type="datetimeFigureOut">
              <a:rPr kumimoji="1" lang="ja-JP" altLang="en-US" smtClean="0"/>
              <a:t>2025/4/9</a:t>
            </a:fld>
            <a:endParaRPr kumimoji="1" lang="ja-JP" altLang="en-US"/>
          </a:p>
        </p:txBody>
      </p:sp>
      <p:sp>
        <p:nvSpPr>
          <p:cNvPr id="4" name="フッター プレースホルダー 3">
            <a:extLst>
              <a:ext uri="{FF2B5EF4-FFF2-40B4-BE49-F238E27FC236}">
                <a16:creationId xmlns:a16="http://schemas.microsoft.com/office/drawing/2014/main" id="{E64B180B-091E-4351-8489-E6BFF835ACE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CED37EE-E2A1-45C6-AC8D-A4D11D4E12DE}"/>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416590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D20AE7-2F13-4E37-895B-C0BCAE188438}"/>
              </a:ext>
            </a:extLst>
          </p:cNvPr>
          <p:cNvSpPr>
            <a:spLocks noGrp="1"/>
          </p:cNvSpPr>
          <p:nvPr>
            <p:ph type="dt" sz="half" idx="10"/>
          </p:nvPr>
        </p:nvSpPr>
        <p:spPr/>
        <p:txBody>
          <a:bodyPr/>
          <a:lstStyle/>
          <a:p>
            <a:fld id="{12FE7977-8B06-4F65-AAB8-7732AC196B56}" type="datetimeFigureOut">
              <a:rPr kumimoji="1" lang="ja-JP" altLang="en-US" smtClean="0"/>
              <a:t>2025/4/9</a:t>
            </a:fld>
            <a:endParaRPr kumimoji="1" lang="ja-JP" altLang="en-US"/>
          </a:p>
        </p:txBody>
      </p:sp>
      <p:sp>
        <p:nvSpPr>
          <p:cNvPr id="3" name="フッター プレースホルダー 2">
            <a:extLst>
              <a:ext uri="{FF2B5EF4-FFF2-40B4-BE49-F238E27FC236}">
                <a16:creationId xmlns:a16="http://schemas.microsoft.com/office/drawing/2014/main" id="{AF59E489-9301-4261-AED5-31ACC9E087F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F54A77-4DFE-4E21-9241-087E982474B2}"/>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149394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C38F1E-822B-4A4C-B09F-CB0B8D0840E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B791051-DC6E-43EE-A016-7F812B774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DDCD03A-3610-46A6-948F-09F30720E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162C903-65B5-4067-A3B7-2EAA008C5C0F}"/>
              </a:ext>
            </a:extLst>
          </p:cNvPr>
          <p:cNvSpPr>
            <a:spLocks noGrp="1"/>
          </p:cNvSpPr>
          <p:nvPr>
            <p:ph type="dt" sz="half" idx="10"/>
          </p:nvPr>
        </p:nvSpPr>
        <p:spPr/>
        <p:txBody>
          <a:bodyPr/>
          <a:lstStyle/>
          <a:p>
            <a:fld id="{12FE7977-8B06-4F65-AAB8-7732AC196B56}" type="datetimeFigureOut">
              <a:rPr kumimoji="1" lang="ja-JP" altLang="en-US" smtClean="0"/>
              <a:t>2025/4/9</a:t>
            </a:fld>
            <a:endParaRPr kumimoji="1" lang="ja-JP" altLang="en-US"/>
          </a:p>
        </p:txBody>
      </p:sp>
      <p:sp>
        <p:nvSpPr>
          <p:cNvPr id="6" name="フッター プレースホルダー 5">
            <a:extLst>
              <a:ext uri="{FF2B5EF4-FFF2-40B4-BE49-F238E27FC236}">
                <a16:creationId xmlns:a16="http://schemas.microsoft.com/office/drawing/2014/main" id="{00009A2C-13FC-422E-9B27-9C0E3F120EA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9939F33-92B5-4BC8-8200-7F94A85CD040}"/>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328593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B19957-9F85-4B2C-9609-D8D20928B61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EA56C13-DCDF-4D0E-BD0B-920E007D35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1D0EE3B-5070-4E5E-AD8B-8895D7784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7E2153-9C92-4F69-BD2B-E3CF7E2B2415}"/>
              </a:ext>
            </a:extLst>
          </p:cNvPr>
          <p:cNvSpPr>
            <a:spLocks noGrp="1"/>
          </p:cNvSpPr>
          <p:nvPr>
            <p:ph type="dt" sz="half" idx="10"/>
          </p:nvPr>
        </p:nvSpPr>
        <p:spPr/>
        <p:txBody>
          <a:bodyPr/>
          <a:lstStyle/>
          <a:p>
            <a:fld id="{12FE7977-8B06-4F65-AAB8-7732AC196B56}" type="datetimeFigureOut">
              <a:rPr kumimoji="1" lang="ja-JP" altLang="en-US" smtClean="0"/>
              <a:t>2025/4/9</a:t>
            </a:fld>
            <a:endParaRPr kumimoji="1" lang="ja-JP" altLang="en-US"/>
          </a:p>
        </p:txBody>
      </p:sp>
      <p:sp>
        <p:nvSpPr>
          <p:cNvPr id="6" name="フッター プレースホルダー 5">
            <a:extLst>
              <a:ext uri="{FF2B5EF4-FFF2-40B4-BE49-F238E27FC236}">
                <a16:creationId xmlns:a16="http://schemas.microsoft.com/office/drawing/2014/main" id="{E8634A02-90A5-4400-8F82-F753B741224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0CC2E5-B055-4C56-9E80-6567A35EBC31}"/>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970461577"/>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B8FA1D6-D28B-4E40-9EE1-EF2F8D455A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D51A715-D55B-421B-A574-E510613D2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2107DB-49C9-4681-AC39-F617AA9A3E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E7977-8B06-4F65-AAB8-7732AC196B56}" type="datetimeFigureOut">
              <a:rPr kumimoji="1" lang="ja-JP" altLang="en-US" smtClean="0"/>
              <a:t>2025/4/9</a:t>
            </a:fld>
            <a:endParaRPr kumimoji="1" lang="ja-JP" altLang="en-US"/>
          </a:p>
        </p:txBody>
      </p:sp>
      <p:sp>
        <p:nvSpPr>
          <p:cNvPr id="5" name="フッター プレースホルダー 4">
            <a:extLst>
              <a:ext uri="{FF2B5EF4-FFF2-40B4-BE49-F238E27FC236}">
                <a16:creationId xmlns:a16="http://schemas.microsoft.com/office/drawing/2014/main" id="{4183AEE7-76DF-485B-BC9E-52E0B8D8E3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2997681-5BE6-48AB-A6E1-CDFA079F6C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1442015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3" Type="http://schemas.openxmlformats.org/officeDocument/2006/relationships/image" Target="../media/image57.png" />
  <Relationship Id="rId2" Type="http://schemas.openxmlformats.org/officeDocument/2006/relationships/notesSlide" Target="../notesSlides/notesSlide10.xml" />
  <Relationship Id="rId1" Type="http://schemas.openxmlformats.org/officeDocument/2006/relationships/slideLayout" Target="../slideLayouts/slideLayout1.xml" />
  <Relationship Id="rId4" Type="http://schemas.openxmlformats.org/officeDocument/2006/relationships/hyperlink" Target="https://www.kaien-lab.com/" TargetMode="External" />
</Relationships>
</file>

<file path=ppt/slides/_rels/slide11.xml.rels>&#65279;<?xml version="1.0" encoding="utf-8" standalone="yes"?>
<Relationships xmlns="http://schemas.openxmlformats.org/package/2006/relationships">
  <Relationship Id="rId3" Type="http://schemas.openxmlformats.org/officeDocument/2006/relationships/notesSlide" Target="../notesSlides/notesSlide11.xml" />
  <Relationship Id="rId2" Type="http://schemas.openxmlformats.org/officeDocument/2006/relationships/slideLayout" Target="../slideLayouts/slideLayout1.xml" />
  <Relationship Id="rId1" Type="http://schemas.openxmlformats.org/officeDocument/2006/relationships/tags" Target="../tags/tag6.xml" />
  <Relationship Id="rId4" Type="http://schemas.openxmlformats.org/officeDocument/2006/relationships/image" Target="../media/image58.png" />
</Relationships>
</file>

<file path=ppt/slides/_rels/slide12.xml.rels>&#65279;<?xml version="1.0" encoding="utf-8" standalone="yes"?>
<Relationships xmlns="http://schemas.openxmlformats.org/package/2006/relationships">
  <Relationship Id="rId8" Type="http://schemas.openxmlformats.org/officeDocument/2006/relationships/image" Target="../media/image64.png" />
  <Relationship Id="rId13" Type="http://schemas.openxmlformats.org/officeDocument/2006/relationships/image" Target="../media/image69.png" />
  <Relationship Id="rId3" Type="http://schemas.openxmlformats.org/officeDocument/2006/relationships/image" Target="../media/image59.jpeg" />
  <Relationship Id="rId7" Type="http://schemas.openxmlformats.org/officeDocument/2006/relationships/image" Target="../media/image63.png" />
  <Relationship Id="rId12" Type="http://schemas.openxmlformats.org/officeDocument/2006/relationships/image" Target="../media/image68.png" />
  <Relationship Id="rId2" Type="http://schemas.openxmlformats.org/officeDocument/2006/relationships/notesSlide" Target="../notesSlides/notesSlide12.xml" />
  <Relationship Id="rId1" Type="http://schemas.openxmlformats.org/officeDocument/2006/relationships/slideLayout" Target="../slideLayouts/slideLayout1.xml" />
  <Relationship Id="rId6" Type="http://schemas.openxmlformats.org/officeDocument/2006/relationships/image" Target="../media/image62.png" />
  <Relationship Id="rId11" Type="http://schemas.openxmlformats.org/officeDocument/2006/relationships/image" Target="../media/image67.png" />
  <Relationship Id="rId5" Type="http://schemas.openxmlformats.org/officeDocument/2006/relationships/image" Target="../media/image61.png" />
  <Relationship Id="rId10" Type="http://schemas.openxmlformats.org/officeDocument/2006/relationships/image" Target="../media/image66.png" />
  <Relationship Id="rId4" Type="http://schemas.openxmlformats.org/officeDocument/2006/relationships/image" Target="../media/image60.png" />
  <Relationship Id="rId9" Type="http://schemas.openxmlformats.org/officeDocument/2006/relationships/image" Target="../media/image65.png"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70.emf" />
  <Relationship Id="rId2" Type="http://schemas.openxmlformats.org/officeDocument/2006/relationships/notesSlide" Target="../notesSlides/notesSlide13.xml" />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71.emf" />
  <Relationship Id="rId2" Type="http://schemas.openxmlformats.org/officeDocument/2006/relationships/notesSlide" Target="../notesSlides/notesSlide14.xml" />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3" Type="http://schemas.openxmlformats.org/officeDocument/2006/relationships/image" Target="../media/image72.emf" />
  <Relationship Id="rId2" Type="http://schemas.openxmlformats.org/officeDocument/2006/relationships/notesSlide" Target="../notesSlides/notesSlide15.xml"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73.emf" />
  <Relationship Id="rId2" Type="http://schemas.openxmlformats.org/officeDocument/2006/relationships/notesSlide" Target="../notesSlides/notesSlide16.xml" />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3" Type="http://schemas.openxmlformats.org/officeDocument/2006/relationships/image" Target="../media/image74.emf" />
  <Relationship Id="rId2" Type="http://schemas.openxmlformats.org/officeDocument/2006/relationships/notesSlide" Target="../notesSlides/notesSlide17.xml" />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notesSlide" Target="../notesSlides/notesSlide18.xml" />
  <Relationship Id="rId1" Type="http://schemas.openxmlformats.org/officeDocument/2006/relationships/slideLayout" Target="../slideLayouts/slideLayout1.xml" />
</Relationships>
</file>

<file path=ppt/slides/_rels/slide19.xml.rels>&#65279;<?xml version="1.0" encoding="utf-8" standalone="yes"?>
<Relationships xmlns="http://schemas.openxmlformats.org/package/2006/relationships">
  <Relationship Id="rId3" Type="http://schemas.openxmlformats.org/officeDocument/2006/relationships/image" Target="../media/image75.png" />
  <Relationship Id="rId2" Type="http://schemas.openxmlformats.org/officeDocument/2006/relationships/notesSlide" Target="../notesSlides/notesSlide19.xml" />
  <Relationship Id="rId1" Type="http://schemas.openxmlformats.org/officeDocument/2006/relationships/slideLayout" Target="../slideLayouts/slideLayout2.xml" />
  <Relationship Id="rId5" Type="http://schemas.openxmlformats.org/officeDocument/2006/relationships/image" Target="../media/image76.jpeg" />
  <Relationship Id="rId4" Type="http://schemas.openxmlformats.org/officeDocument/2006/relationships/hyperlink" Target="https://urlshortener.jp/UocP3A" TargetMode="Externa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notesSlide" Target="../notesSlides/notesSlide2.xml" />
  <Relationship Id="rId1" Type="http://schemas.openxmlformats.org/officeDocument/2006/relationships/slideLayout" Target="../slideLayouts/slideLayout1.xml" />
</Relationships>
</file>

<file path=ppt/slides/_rels/slide3.xml.rels>&#65279;<?xml version="1.0" encoding="utf-8" standalone="yes"?>
<Relationships xmlns="http://schemas.openxmlformats.org/package/2006/relationships">
  <Relationship Id="rId8" Type="http://schemas.openxmlformats.org/officeDocument/2006/relationships/image" Target="../media/image6.png" />
  <Relationship Id="rId18" Type="http://schemas.openxmlformats.org/officeDocument/2006/relationships/customXml" Target="../ink/ink2.xml" />
  <Relationship Id="rId3" Type="http://schemas.openxmlformats.org/officeDocument/2006/relationships/notesSlide" Target="../notesSlides/notesSlide3.xml" />
  <Relationship Id="rId21" Type="http://schemas.openxmlformats.org/officeDocument/2006/relationships/image" Target="../media/image8.png" />
  <Relationship Id="rId7" Type="http://schemas.openxmlformats.org/officeDocument/2006/relationships/image" Target="../media/image5.png" />
  <Relationship Id="rId17" Type="http://schemas.openxmlformats.org/officeDocument/2006/relationships/image" Target="../media/image12.png" />
  <Relationship Id="rId2" Type="http://schemas.openxmlformats.org/officeDocument/2006/relationships/slideLayout" Target="../slideLayouts/slideLayout1.xml" />
  <Relationship Id="rId20" Type="http://schemas.openxmlformats.org/officeDocument/2006/relationships/image" Target="../media/image7.png" />
  <Relationship Id="rId1" Type="http://schemas.openxmlformats.org/officeDocument/2006/relationships/tags" Target="../tags/tag1.xml" />
  <Relationship Id="rId6" Type="http://schemas.openxmlformats.org/officeDocument/2006/relationships/image" Target="../media/image4.png" />
  <Relationship Id="rId5" Type="http://schemas.microsoft.com/office/2007/relationships/hdphoto" Target="../media/hdphoto1.wdp" />
  <Relationship Id="rId19" Type="http://schemas.openxmlformats.org/officeDocument/2006/relationships/image" Target="../media/image13.png" />
  <Relationship Id="rId4" Type="http://schemas.openxmlformats.org/officeDocument/2006/relationships/image" Target="../media/image3.png" />
  <Relationship Id="rId9" Type="http://schemas.openxmlformats.org/officeDocument/2006/relationships/customXml" Target="../ink/ink1.xml" />
  <Relationship Id="rId22" Type="http://schemas.openxmlformats.org/officeDocument/2006/relationships/image" Target="../media/image9.png" />
</Relationships>
</file>

<file path=ppt/slides/_rels/slide4.xml.rels>&#65279;<?xml version="1.0" encoding="utf-8" standalone="yes"?>
<Relationships xmlns="http://schemas.openxmlformats.org/package/2006/relationships">
  <Relationship Id="rId8" Type="http://schemas.openxmlformats.org/officeDocument/2006/relationships/image" Target="../media/image16.png" />
  <Relationship Id="rId13" Type="http://schemas.openxmlformats.org/officeDocument/2006/relationships/customXml" Target="../ink/ink3.xml" />
  <Relationship Id="rId3" Type="http://schemas.openxmlformats.org/officeDocument/2006/relationships/notesSlide" Target="../notesSlides/notesSlide4.xml" />
  <Relationship Id="rId7" Type="http://schemas.openxmlformats.org/officeDocument/2006/relationships/image" Target="../media/image15.png" />
  <Relationship Id="rId12" Type="http://schemas.openxmlformats.org/officeDocument/2006/relationships/image" Target="../media/image18.png" />
  <Relationship Id="rId2" Type="http://schemas.openxmlformats.org/officeDocument/2006/relationships/slideLayout" Target="../slideLayouts/slideLayout1.xml" />
  <Relationship Id="rId1" Type="http://schemas.openxmlformats.org/officeDocument/2006/relationships/tags" Target="../tags/tag2.xml" />
  <Relationship Id="rId6" Type="http://schemas.openxmlformats.org/officeDocument/2006/relationships/image" Target="../media/image14.png" />
  <Relationship Id="rId11" Type="http://schemas.microsoft.com/office/2007/relationships/hdphoto" Target="../media/hdphoto3.wdp" />
  <Relationship Id="rId5" Type="http://schemas.openxmlformats.org/officeDocument/2006/relationships/image" Target="../media/image11.png" />
  <Relationship Id="rId15" Type="http://schemas.openxmlformats.org/officeDocument/2006/relationships/customXml" Target="../ink/ink4.xml" />
  <Relationship Id="rId10" Type="http://schemas.openxmlformats.org/officeDocument/2006/relationships/image" Target="../media/image17.png" />
  <Relationship Id="rId4" Type="http://schemas.openxmlformats.org/officeDocument/2006/relationships/image" Target="../media/image10.png" />
  <Relationship Id="rId9" Type="http://schemas.microsoft.com/office/2007/relationships/hdphoto" Target="../media/hdphoto2.wdp" />
  <Relationship Id="rId14" Type="http://schemas.openxmlformats.org/officeDocument/2006/relationships/image" Target="../media/image120.png" />
</Relationships>
</file>

<file path=ppt/slides/_rels/slide5.xml.rels>&#65279;<?xml version="1.0" encoding="utf-8" standalone="yes"?>
<Relationships xmlns="http://schemas.openxmlformats.org/package/2006/relationships">
  <Relationship Id="rId8" Type="http://schemas.openxmlformats.org/officeDocument/2006/relationships/image" Target="../media/image23.png" />
  <Relationship Id="rId13" Type="http://schemas.openxmlformats.org/officeDocument/2006/relationships/image" Target="../media/image28.png" />
  <Relationship Id="rId3" Type="http://schemas.openxmlformats.org/officeDocument/2006/relationships/notesSlide" Target="../notesSlides/notesSlide5.xml" />
  <Relationship Id="rId7" Type="http://schemas.openxmlformats.org/officeDocument/2006/relationships/image" Target="../media/image22.png" />
  <Relationship Id="rId12" Type="http://schemas.openxmlformats.org/officeDocument/2006/relationships/image" Target="../media/image27.png" />
  <Relationship Id="rId2" Type="http://schemas.openxmlformats.org/officeDocument/2006/relationships/slideLayout" Target="../slideLayouts/slideLayout1.xml" />
  <Relationship Id="rId16" Type="http://schemas.openxmlformats.org/officeDocument/2006/relationships/image" Target="../media/image31.png" />
  <Relationship Id="rId1" Type="http://schemas.openxmlformats.org/officeDocument/2006/relationships/tags" Target="../tags/tag3.xml" />
  <Relationship Id="rId6" Type="http://schemas.openxmlformats.org/officeDocument/2006/relationships/image" Target="../media/image21.png" />
  <Relationship Id="rId11" Type="http://schemas.openxmlformats.org/officeDocument/2006/relationships/image" Target="../media/image26.png" />
  <Relationship Id="rId5" Type="http://schemas.openxmlformats.org/officeDocument/2006/relationships/image" Target="../media/image20.png" />
  <Relationship Id="rId15" Type="http://schemas.openxmlformats.org/officeDocument/2006/relationships/image" Target="../media/image30.png" />
  <Relationship Id="rId10" Type="http://schemas.openxmlformats.org/officeDocument/2006/relationships/image" Target="../media/image25.png" />
  <Relationship Id="rId4" Type="http://schemas.openxmlformats.org/officeDocument/2006/relationships/image" Target="../media/image19.png" />
  <Relationship Id="rId9" Type="http://schemas.openxmlformats.org/officeDocument/2006/relationships/image" Target="../media/image24.png" />
  <Relationship Id="rId14" Type="http://schemas.openxmlformats.org/officeDocument/2006/relationships/image" Target="../media/image29.png"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32.png" />
  <Relationship Id="rId7" Type="http://schemas.openxmlformats.org/officeDocument/2006/relationships/image" Target="../media/image36.png" />
  <Relationship Id="rId2" Type="http://schemas.openxmlformats.org/officeDocument/2006/relationships/notesSlide" Target="../notesSlides/notesSlide6.xml" />
  <Relationship Id="rId1" Type="http://schemas.openxmlformats.org/officeDocument/2006/relationships/slideLayout" Target="../slideLayouts/slideLayout1.xml" />
  <Relationship Id="rId6" Type="http://schemas.openxmlformats.org/officeDocument/2006/relationships/image" Target="../media/image35.png" />
  <Relationship Id="rId5" Type="http://schemas.openxmlformats.org/officeDocument/2006/relationships/image" Target="../media/image34.png" />
  <Relationship Id="rId4" Type="http://schemas.openxmlformats.org/officeDocument/2006/relationships/image" Target="../media/image33.png"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37.png" />
  <Relationship Id="rId2" Type="http://schemas.openxmlformats.org/officeDocument/2006/relationships/notesSlide" Target="../notesSlides/notesSlide7.xml" />
  <Relationship Id="rId1" Type="http://schemas.openxmlformats.org/officeDocument/2006/relationships/slideLayout" Target="../slideLayouts/slideLayout1.xml" />
  <Relationship Id="rId6" Type="http://schemas.openxmlformats.org/officeDocument/2006/relationships/image" Target="../media/image40.png" />
  <Relationship Id="rId5" Type="http://schemas.openxmlformats.org/officeDocument/2006/relationships/image" Target="../media/image39.png" />
  <Relationship Id="rId4" Type="http://schemas.openxmlformats.org/officeDocument/2006/relationships/image" Target="../media/image38.png" />
</Relationships>
</file>

<file path=ppt/slides/_rels/slide8.xml.rels>&#65279;<?xml version="1.0" encoding="utf-8" standalone="yes"?>
<Relationships xmlns="http://schemas.openxmlformats.org/package/2006/relationships">
  <Relationship Id="rId8" Type="http://schemas.openxmlformats.org/officeDocument/2006/relationships/image" Target="../media/image45.jpeg" />
  <Relationship Id="rId3" Type="http://schemas.openxmlformats.org/officeDocument/2006/relationships/notesSlide" Target="../notesSlides/notesSlide8.xml" />
  <Relationship Id="rId7" Type="http://schemas.openxmlformats.org/officeDocument/2006/relationships/image" Target="../media/image44.png" />
  <Relationship Id="rId2" Type="http://schemas.openxmlformats.org/officeDocument/2006/relationships/slideLayout" Target="../slideLayouts/slideLayout1.xml" />
  <Relationship Id="rId1" Type="http://schemas.openxmlformats.org/officeDocument/2006/relationships/tags" Target="../tags/tag4.xml" />
  <Relationship Id="rId6" Type="http://schemas.openxmlformats.org/officeDocument/2006/relationships/image" Target="../media/image43.png" />
  <Relationship Id="rId11" Type="http://schemas.openxmlformats.org/officeDocument/2006/relationships/image" Target="../media/image48.png" />
  <Relationship Id="rId5" Type="http://schemas.openxmlformats.org/officeDocument/2006/relationships/image" Target="../media/image42.png" />
  <Relationship Id="rId10" Type="http://schemas.openxmlformats.org/officeDocument/2006/relationships/image" Target="../media/image47.jpeg" />
  <Relationship Id="rId4" Type="http://schemas.openxmlformats.org/officeDocument/2006/relationships/image" Target="../media/image41.png" />
  <Relationship Id="rId9" Type="http://schemas.openxmlformats.org/officeDocument/2006/relationships/image" Target="../media/image46.jpeg" />
</Relationships>
</file>

<file path=ppt/slides/_rels/slide9.xml.rels>&#65279;<?xml version="1.0" encoding="utf-8" standalone="yes"?>
<Relationships xmlns="http://schemas.openxmlformats.org/package/2006/relationships">
  <Relationship Id="rId8" Type="http://schemas.openxmlformats.org/officeDocument/2006/relationships/image" Target="../media/image53.png" />
  <Relationship Id="rId3" Type="http://schemas.openxmlformats.org/officeDocument/2006/relationships/notesSlide" Target="../notesSlides/notesSlide9.xml" />
  <Relationship Id="rId7" Type="http://schemas.openxmlformats.org/officeDocument/2006/relationships/image" Target="../media/image52.jpeg" />
  <Relationship Id="rId12" Type="http://schemas.openxmlformats.org/officeDocument/2006/relationships/image" Target="../media/image56.png" />
  <Relationship Id="rId2" Type="http://schemas.openxmlformats.org/officeDocument/2006/relationships/slideLayout" Target="../slideLayouts/slideLayout1.xml" />
  <Relationship Id="rId1" Type="http://schemas.openxmlformats.org/officeDocument/2006/relationships/tags" Target="../tags/tag5.xml" />
  <Relationship Id="rId6" Type="http://schemas.openxmlformats.org/officeDocument/2006/relationships/image" Target="../media/image51.png" />
  <Relationship Id="rId11" Type="http://schemas.microsoft.com/office/2007/relationships/hdphoto" Target="../media/hdphoto4.wdp" />
  <Relationship Id="rId5" Type="http://schemas.openxmlformats.org/officeDocument/2006/relationships/image" Target="../media/image50.png" />
  <Relationship Id="rId10" Type="http://schemas.openxmlformats.org/officeDocument/2006/relationships/image" Target="../media/image55.png" />
  <Relationship Id="rId4" Type="http://schemas.openxmlformats.org/officeDocument/2006/relationships/image" Target="../media/image49.png" />
  <Relationship Id="rId9" Type="http://schemas.openxmlformats.org/officeDocument/2006/relationships/image" Target="../media/image54.jpeg" />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141571"/>
      </p:ext>
    </p:extLst>
  </p:cSld>
  <p:clrMapOvr>
    <a:masterClrMapping/>
  </p:clrMapOvr>
  <mc:AlternateContent xmlns:mc="http://schemas.openxmlformats.org/markup-compatibility/2006" xmlns:p14="http://schemas.microsoft.com/office/powerpoint/2010/main">
    <mc:Choice Requires="p14">
      <p:transition p14:dur="0" advTm="35703"/>
    </mc:Choice>
    <mc:Fallback xmlns="">
      <p:transition advTm="35703"/>
    </mc:Fallback>
  </mc:AlternateContent>
  <p:extLst>
    <p:ext uri="{E180D4A7-C9FB-4DFB-919C-405C955672EB}">
      <p14:showEvtLst xmlns:p14="http://schemas.microsoft.com/office/powerpoint/2010/main">
        <p14:playEvt time="1" objId="2"/>
        <p14:playEvt time="2" objId="3"/>
        <p14:stopEvt time="34622" objId="2"/>
        <p14:stopEvt time="35385"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9D9"/>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BADDFA5-AFAE-425C-884D-3924A36B2A3A}"/>
              </a:ext>
            </a:extLst>
          </p:cNvPr>
          <p:cNvSpPr txBox="1"/>
          <p:nvPr/>
        </p:nvSpPr>
        <p:spPr>
          <a:xfrm>
            <a:off x="0" y="147371"/>
            <a:ext cx="12192000" cy="615553"/>
          </a:xfrm>
          <a:prstGeom prst="rect">
            <a:avLst/>
          </a:prstGeom>
          <a:solidFill>
            <a:schemeClr val="tx1"/>
          </a:solidFill>
        </p:spPr>
        <p:txBody>
          <a:bodyPr wrap="square" rtlCol="0">
            <a:spAutoFit/>
          </a:bodyPr>
          <a:lstStyle/>
          <a:p>
            <a:r>
              <a:rPr kumimoji="1" lang="ja-JP" altLang="en-US" sz="3400" dirty="0">
                <a:solidFill>
                  <a:schemeClr val="bg1"/>
                </a:solidFill>
                <a:latin typeface="UD Digi Kyokasho NK-B" panose="02020700000000000000" pitchFamily="18" charset="-128"/>
                <a:ea typeface="UD Digi Kyokasho NK-B" panose="02020700000000000000" pitchFamily="18" charset="-128"/>
              </a:rPr>
              <a:t>　</a:t>
            </a:r>
            <a:r>
              <a:rPr lang="ja-JP" altLang="en-US" sz="3400" dirty="0">
                <a:solidFill>
                  <a:schemeClr val="bg1"/>
                </a:solidFill>
                <a:latin typeface="UD Digi Kyokasho NK-B" panose="02020700000000000000" pitchFamily="18" charset="-128"/>
                <a:ea typeface="UD Digi Kyokasho NK-B" panose="02020700000000000000" pitchFamily="18" charset="-128"/>
              </a:rPr>
              <a:t>合理的配慮について</a:t>
            </a:r>
            <a:endParaRPr kumimoji="1" lang="ja-JP" altLang="en-US" sz="3400" dirty="0">
              <a:solidFill>
                <a:schemeClr val="bg1"/>
              </a:solidFill>
              <a:latin typeface="UD Digi Kyokasho NK-B" panose="02020700000000000000" pitchFamily="18" charset="-128"/>
              <a:ea typeface="UD Digi Kyokasho NK-B" panose="02020700000000000000" pitchFamily="18" charset="-128"/>
            </a:endParaRPr>
          </a:p>
        </p:txBody>
      </p:sp>
      <p:pic>
        <p:nvPicPr>
          <p:cNvPr id="6" name="図 5">
            <a:extLst>
              <a:ext uri="{FF2B5EF4-FFF2-40B4-BE49-F238E27FC236}">
                <a16:creationId xmlns:a16="http://schemas.microsoft.com/office/drawing/2014/main" id="{7C9DDFB6-578D-4610-99D2-2C5B2208C4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667164"/>
            <a:ext cx="12180221" cy="2706716"/>
          </a:xfrm>
          <a:prstGeom prst="rect">
            <a:avLst/>
          </a:prstGeom>
        </p:spPr>
      </p:pic>
      <p:sp>
        <p:nvSpPr>
          <p:cNvPr id="10" name="正方形/長方形 9">
            <a:extLst>
              <a:ext uri="{FF2B5EF4-FFF2-40B4-BE49-F238E27FC236}">
                <a16:creationId xmlns:a16="http://schemas.microsoft.com/office/drawing/2014/main" id="{32DF0883-9167-4D2B-8383-C1DA345B95A6}"/>
              </a:ext>
            </a:extLst>
          </p:cNvPr>
          <p:cNvSpPr/>
          <p:nvPr/>
        </p:nvSpPr>
        <p:spPr>
          <a:xfrm>
            <a:off x="30480" y="4373880"/>
            <a:ext cx="3093720" cy="982257"/>
          </a:xfrm>
          <a:prstGeom prst="rect">
            <a:avLst/>
          </a:prstGeom>
        </p:spPr>
        <p:txBody>
          <a:bodyPr wrap="square">
            <a:spAutoFit/>
          </a:bodyPr>
          <a:lstStyle/>
          <a:p>
            <a:pPr>
              <a:lnSpc>
                <a:spcPts val="4000"/>
              </a:lnSpc>
            </a:pPr>
            <a:r>
              <a:rPr lang="ja-JP" altLang="en-US" sz="3600" dirty="0">
                <a:solidFill>
                  <a:srgbClr val="C00000"/>
                </a:solidFill>
                <a:latin typeface="UD Digi Kyokasho NK-B" panose="02020700000000000000" pitchFamily="18" charset="-128"/>
                <a:ea typeface="UD Digi Kyokasho NK-B" panose="02020700000000000000" pitchFamily="18" charset="-128"/>
              </a:rPr>
              <a:t>配慮</a:t>
            </a:r>
            <a:endParaRPr lang="en-US" altLang="ja-JP" sz="3200" dirty="0">
              <a:solidFill>
                <a:srgbClr val="C00000"/>
              </a:solidFill>
              <a:latin typeface="UD Digi Kyokasho NK-B" panose="02020700000000000000" pitchFamily="18" charset="-128"/>
              <a:ea typeface="UD Digi Kyokasho NK-B" panose="02020700000000000000" pitchFamily="18" charset="-128"/>
            </a:endParaRPr>
          </a:p>
          <a:p>
            <a:pPr>
              <a:lnSpc>
                <a:spcPts val="3000"/>
              </a:lnSpc>
            </a:pPr>
            <a:r>
              <a:rPr lang="ja-JP" altLang="en-US" sz="2400" dirty="0">
                <a:latin typeface="UD Digi Kyokasho NK-B" panose="02020700000000000000" pitchFamily="18" charset="-128"/>
                <a:ea typeface="UD Digi Kyokasho NK-B" panose="02020700000000000000" pitchFamily="18" charset="-128"/>
              </a:rPr>
              <a:t>  </a:t>
            </a:r>
            <a:r>
              <a:rPr lang="ja-JP" altLang="en-US" sz="2200" dirty="0">
                <a:latin typeface="UD Digi Kyokasho NK-B" panose="02020700000000000000" pitchFamily="18" charset="-128"/>
                <a:ea typeface="UD Digi Kyokasho NK-B" panose="02020700000000000000" pitchFamily="18" charset="-128"/>
              </a:rPr>
              <a:t>が何もない状態</a:t>
            </a:r>
            <a:endParaRPr lang="en-US" altLang="ja-JP" sz="2200" dirty="0">
              <a:latin typeface="UD Digi Kyokasho NK-B" panose="02020700000000000000" pitchFamily="18" charset="-128"/>
              <a:ea typeface="UD Digi Kyokasho NK-B" panose="02020700000000000000" pitchFamily="18" charset="-128"/>
            </a:endParaRPr>
          </a:p>
        </p:txBody>
      </p:sp>
      <p:sp>
        <p:nvSpPr>
          <p:cNvPr id="11" name="正方形/長方形 10">
            <a:extLst>
              <a:ext uri="{FF2B5EF4-FFF2-40B4-BE49-F238E27FC236}">
                <a16:creationId xmlns:a16="http://schemas.microsoft.com/office/drawing/2014/main" id="{6EC10AFB-8E26-4816-973E-DCDB431E69B2}"/>
              </a:ext>
            </a:extLst>
          </p:cNvPr>
          <p:cNvSpPr/>
          <p:nvPr/>
        </p:nvSpPr>
        <p:spPr>
          <a:xfrm>
            <a:off x="2907895" y="4373880"/>
            <a:ext cx="3215640" cy="1366977"/>
          </a:xfrm>
          <a:prstGeom prst="rect">
            <a:avLst/>
          </a:prstGeom>
        </p:spPr>
        <p:txBody>
          <a:bodyPr wrap="square">
            <a:spAutoFit/>
          </a:bodyPr>
          <a:lstStyle/>
          <a:p>
            <a:pPr>
              <a:lnSpc>
                <a:spcPts val="4000"/>
              </a:lnSpc>
            </a:pPr>
            <a:r>
              <a:rPr lang="ja-JP" altLang="en-US" sz="3600" dirty="0">
                <a:solidFill>
                  <a:srgbClr val="C00000"/>
                </a:solidFill>
                <a:latin typeface="UD Digi Kyokasho NK-B" panose="02020700000000000000" pitchFamily="18" charset="-128"/>
                <a:ea typeface="UD Digi Kyokasho NK-B" panose="02020700000000000000" pitchFamily="18" charset="-128"/>
              </a:rPr>
              <a:t>平等</a:t>
            </a:r>
            <a:endParaRPr lang="en-US" altLang="ja-JP" sz="3600" dirty="0">
              <a:solidFill>
                <a:srgbClr val="C00000"/>
              </a:solidFill>
              <a:latin typeface="UD Digi Kyokasho NK-B" panose="02020700000000000000" pitchFamily="18" charset="-128"/>
              <a:ea typeface="UD Digi Kyokasho NK-B" panose="02020700000000000000" pitchFamily="18" charset="-128"/>
            </a:endParaRPr>
          </a:p>
          <a:p>
            <a:pPr>
              <a:lnSpc>
                <a:spcPts val="3000"/>
              </a:lnSpc>
            </a:pPr>
            <a:r>
              <a:rPr lang="ja-JP" altLang="en-US" sz="2400" dirty="0">
                <a:latin typeface="UD Digi Kyokasho NK-B" panose="02020700000000000000" pitchFamily="18" charset="-128"/>
                <a:ea typeface="UD Digi Kyokasho NK-B" panose="02020700000000000000" pitchFamily="18" charset="-128"/>
              </a:rPr>
              <a:t>  </a:t>
            </a:r>
            <a:r>
              <a:rPr lang="ja-JP" altLang="en-US" sz="2200" dirty="0">
                <a:latin typeface="UD Digi Kyokasho NK-B" panose="02020700000000000000" pitchFamily="18" charset="-128"/>
                <a:ea typeface="UD Digi Kyokasho NK-B" panose="02020700000000000000" pitchFamily="18" charset="-128"/>
              </a:rPr>
              <a:t>ではあるが左の子は</a:t>
            </a:r>
            <a:endParaRPr lang="en-US" altLang="ja-JP" sz="2200" dirty="0">
              <a:latin typeface="UD Digi Kyokasho NK-B" panose="02020700000000000000" pitchFamily="18" charset="-128"/>
              <a:ea typeface="UD Digi Kyokasho NK-B" panose="02020700000000000000" pitchFamily="18" charset="-128"/>
            </a:endParaRPr>
          </a:p>
          <a:p>
            <a:pPr>
              <a:lnSpc>
                <a:spcPts val="3000"/>
              </a:lnSpc>
            </a:pPr>
            <a:r>
              <a:rPr lang="en-US" altLang="ja-JP" sz="2200" dirty="0">
                <a:latin typeface="UD Digi Kyokasho NK-B" panose="02020700000000000000" pitchFamily="18" charset="-128"/>
                <a:ea typeface="UD Digi Kyokasho NK-B" panose="02020700000000000000" pitchFamily="18" charset="-128"/>
              </a:rPr>
              <a:t>  </a:t>
            </a:r>
            <a:r>
              <a:rPr lang="ja-JP" altLang="en-US" sz="2200" dirty="0">
                <a:latin typeface="UD Digi Kyokasho NK-B" panose="02020700000000000000" pitchFamily="18" charset="-128"/>
                <a:ea typeface="UD Digi Kyokasho NK-B" panose="02020700000000000000" pitchFamily="18" charset="-128"/>
              </a:rPr>
              <a:t>まだ見えない</a:t>
            </a:r>
            <a:endParaRPr lang="en-US" altLang="ja-JP" sz="2200" dirty="0">
              <a:latin typeface="UD Digi Kyokasho NK-B" panose="02020700000000000000" pitchFamily="18" charset="-128"/>
              <a:ea typeface="UD Digi Kyokasho NK-B" panose="02020700000000000000" pitchFamily="18" charset="-128"/>
            </a:endParaRPr>
          </a:p>
        </p:txBody>
      </p:sp>
      <p:sp>
        <p:nvSpPr>
          <p:cNvPr id="12" name="正方形/長方形 11">
            <a:extLst>
              <a:ext uri="{FF2B5EF4-FFF2-40B4-BE49-F238E27FC236}">
                <a16:creationId xmlns:a16="http://schemas.microsoft.com/office/drawing/2014/main" id="{8A2B8824-E89C-4BC4-B5B8-C9B1104607E2}"/>
              </a:ext>
            </a:extLst>
          </p:cNvPr>
          <p:cNvSpPr/>
          <p:nvPr/>
        </p:nvSpPr>
        <p:spPr>
          <a:xfrm>
            <a:off x="5986374" y="4373880"/>
            <a:ext cx="3569105" cy="1366977"/>
          </a:xfrm>
          <a:prstGeom prst="rect">
            <a:avLst/>
          </a:prstGeom>
        </p:spPr>
        <p:txBody>
          <a:bodyPr wrap="square">
            <a:spAutoFit/>
          </a:bodyPr>
          <a:lstStyle/>
          <a:p>
            <a:pPr>
              <a:lnSpc>
                <a:spcPts val="4000"/>
              </a:lnSpc>
            </a:pPr>
            <a:r>
              <a:rPr lang="ja-JP" altLang="en-US" sz="3600" dirty="0">
                <a:solidFill>
                  <a:srgbClr val="C00000"/>
                </a:solidFill>
                <a:latin typeface="UD Digi Kyokasho NK-B" panose="02020700000000000000" pitchFamily="18" charset="-128"/>
                <a:ea typeface="UD Digi Kyokasho NK-B" panose="02020700000000000000" pitchFamily="18" charset="-128"/>
              </a:rPr>
              <a:t>公正</a:t>
            </a:r>
            <a:r>
              <a:rPr lang="ja-JP" altLang="en-US" sz="2400" dirty="0">
                <a:latin typeface="UD Digi Kyokasho NK-B" panose="02020700000000000000" pitchFamily="18" charset="-128"/>
                <a:ea typeface="UD Digi Kyokasho NK-B" panose="02020700000000000000" pitchFamily="18" charset="-128"/>
              </a:rPr>
              <a:t>さ</a:t>
            </a:r>
            <a:endParaRPr lang="en-US" altLang="ja-JP" sz="2400" dirty="0">
              <a:latin typeface="UD Digi Kyokasho NK-B" panose="02020700000000000000" pitchFamily="18" charset="-128"/>
              <a:ea typeface="UD Digi Kyokasho NK-B" panose="02020700000000000000" pitchFamily="18" charset="-128"/>
            </a:endParaRPr>
          </a:p>
          <a:p>
            <a:pPr>
              <a:lnSpc>
                <a:spcPts val="3000"/>
              </a:lnSpc>
            </a:pPr>
            <a:r>
              <a:rPr lang="en-US" altLang="ja-JP" sz="2400" dirty="0">
                <a:latin typeface="UD Digi Kyokasho NK-B" panose="02020700000000000000" pitchFamily="18" charset="-128"/>
                <a:ea typeface="UD Digi Kyokasho NK-B" panose="02020700000000000000" pitchFamily="18" charset="-128"/>
              </a:rPr>
              <a:t>  </a:t>
            </a:r>
            <a:r>
              <a:rPr lang="ja-JP" altLang="en-US" sz="2200" dirty="0" err="1">
                <a:latin typeface="UD Digi Kyokasho NK-B" panose="02020700000000000000" pitchFamily="18" charset="-128"/>
                <a:ea typeface="UD Digi Kyokasho NK-B" panose="02020700000000000000" pitchFamily="18" charset="-128"/>
              </a:rPr>
              <a:t>が担</a:t>
            </a:r>
            <a:r>
              <a:rPr lang="ja-JP" altLang="en-US" sz="2200" dirty="0">
                <a:latin typeface="UD Digi Kyokasho NK-B" panose="02020700000000000000" pitchFamily="18" charset="-128"/>
                <a:ea typeface="UD Digi Kyokasho NK-B" panose="02020700000000000000" pitchFamily="18" charset="-128"/>
              </a:rPr>
              <a:t>保されて全員が</a:t>
            </a:r>
            <a:endParaRPr lang="en-US" altLang="ja-JP" sz="2200" dirty="0">
              <a:latin typeface="UD Digi Kyokasho NK-B" panose="02020700000000000000" pitchFamily="18" charset="-128"/>
              <a:ea typeface="UD Digi Kyokasho NK-B" panose="02020700000000000000" pitchFamily="18" charset="-128"/>
            </a:endParaRPr>
          </a:p>
          <a:p>
            <a:pPr>
              <a:lnSpc>
                <a:spcPts val="3000"/>
              </a:lnSpc>
            </a:pPr>
            <a:r>
              <a:rPr lang="en-US" altLang="ja-JP" sz="2200" dirty="0">
                <a:latin typeface="UD Digi Kyokasho NK-B" panose="02020700000000000000" pitchFamily="18" charset="-128"/>
                <a:ea typeface="UD Digi Kyokasho NK-B" panose="02020700000000000000" pitchFamily="18" charset="-128"/>
              </a:rPr>
              <a:t>  </a:t>
            </a:r>
            <a:r>
              <a:rPr lang="ja-JP" altLang="en-US" sz="2200" dirty="0">
                <a:latin typeface="UD Digi Kyokasho NK-B" panose="02020700000000000000" pitchFamily="18" charset="-128"/>
                <a:ea typeface="UD Digi Kyokasho NK-B" panose="02020700000000000000" pitchFamily="18" charset="-128"/>
              </a:rPr>
              <a:t>試合を観ることができる</a:t>
            </a:r>
            <a:endParaRPr lang="en-US" altLang="ja-JP" sz="2200" dirty="0">
              <a:latin typeface="UD Digi Kyokasho NK-B" panose="02020700000000000000" pitchFamily="18" charset="-128"/>
              <a:ea typeface="UD Digi Kyokasho NK-B" panose="02020700000000000000" pitchFamily="18" charset="-128"/>
            </a:endParaRPr>
          </a:p>
        </p:txBody>
      </p:sp>
      <p:sp>
        <p:nvSpPr>
          <p:cNvPr id="13" name="正方形/長方形 12">
            <a:extLst>
              <a:ext uri="{FF2B5EF4-FFF2-40B4-BE49-F238E27FC236}">
                <a16:creationId xmlns:a16="http://schemas.microsoft.com/office/drawing/2014/main" id="{3FD7EDE9-6652-412A-B972-C06201C6C5CF}"/>
              </a:ext>
            </a:extLst>
          </p:cNvPr>
          <p:cNvSpPr/>
          <p:nvPr/>
        </p:nvSpPr>
        <p:spPr>
          <a:xfrm>
            <a:off x="9202014" y="4373879"/>
            <a:ext cx="3328210" cy="1366977"/>
          </a:xfrm>
          <a:prstGeom prst="rect">
            <a:avLst/>
          </a:prstGeom>
        </p:spPr>
        <p:txBody>
          <a:bodyPr wrap="square">
            <a:spAutoFit/>
          </a:bodyPr>
          <a:lstStyle/>
          <a:p>
            <a:pPr>
              <a:lnSpc>
                <a:spcPts val="4000"/>
              </a:lnSpc>
            </a:pPr>
            <a:r>
              <a:rPr lang="ja-JP" altLang="en-US" sz="3600" dirty="0">
                <a:solidFill>
                  <a:srgbClr val="C00000"/>
                </a:solidFill>
                <a:latin typeface="UD Digi Kyokasho NK-B" panose="02020700000000000000" pitchFamily="18" charset="-128"/>
                <a:ea typeface="UD Digi Kyokasho NK-B" panose="02020700000000000000" pitchFamily="18" charset="-128"/>
              </a:rPr>
              <a:t>環境</a:t>
            </a:r>
            <a:endParaRPr lang="en-US" altLang="ja-JP" sz="3600" dirty="0">
              <a:solidFill>
                <a:srgbClr val="C00000"/>
              </a:solidFill>
              <a:latin typeface="UD Digi Kyokasho NK-B" panose="02020700000000000000" pitchFamily="18" charset="-128"/>
              <a:ea typeface="UD Digi Kyokasho NK-B" panose="02020700000000000000" pitchFamily="18" charset="-128"/>
            </a:endParaRPr>
          </a:p>
          <a:p>
            <a:pPr>
              <a:lnSpc>
                <a:spcPts val="3000"/>
              </a:lnSpc>
            </a:pPr>
            <a:r>
              <a:rPr lang="ja-JP" altLang="en-US" sz="2400" dirty="0">
                <a:latin typeface="UD Digi Kyokasho NK-B" panose="02020700000000000000" pitchFamily="18" charset="-128"/>
                <a:ea typeface="UD Digi Kyokasho NK-B" panose="02020700000000000000" pitchFamily="18" charset="-128"/>
              </a:rPr>
              <a:t>  </a:t>
            </a:r>
            <a:r>
              <a:rPr lang="ja-JP" altLang="en-US" sz="2200" dirty="0">
                <a:latin typeface="UD Digi Kyokasho NK-B" panose="02020700000000000000" pitchFamily="18" charset="-128"/>
                <a:ea typeface="UD Digi Kyokasho NK-B" panose="02020700000000000000" pitchFamily="18" charset="-128"/>
              </a:rPr>
              <a:t>を変えれば、ハンディ　　</a:t>
            </a:r>
            <a:endParaRPr lang="en-US" altLang="ja-JP" sz="2200" dirty="0">
              <a:latin typeface="UD Digi Kyokasho NK-B" panose="02020700000000000000" pitchFamily="18" charset="-128"/>
              <a:ea typeface="UD Digi Kyokasho NK-B" panose="02020700000000000000" pitchFamily="18" charset="-128"/>
            </a:endParaRPr>
          </a:p>
          <a:p>
            <a:pPr>
              <a:lnSpc>
                <a:spcPts val="3000"/>
              </a:lnSpc>
            </a:pPr>
            <a:r>
              <a:rPr lang="ja-JP" altLang="en-US" sz="2200" dirty="0">
                <a:latin typeface="UD Digi Kyokasho NK-B" panose="02020700000000000000" pitchFamily="18" charset="-128"/>
                <a:ea typeface="UD Digi Kyokasho NK-B" panose="02020700000000000000" pitchFamily="18" charset="-128"/>
              </a:rPr>
              <a:t>　 キャップは生じない</a:t>
            </a:r>
            <a:endParaRPr lang="en-US" altLang="ja-JP" sz="2200" dirty="0">
              <a:latin typeface="UD Digi Kyokasho NK-B" panose="02020700000000000000" pitchFamily="18" charset="-128"/>
              <a:ea typeface="UD Digi Kyokasho NK-B" panose="02020700000000000000" pitchFamily="18" charset="-128"/>
            </a:endParaRPr>
          </a:p>
        </p:txBody>
      </p:sp>
      <p:sp>
        <p:nvSpPr>
          <p:cNvPr id="14" name="テキスト ボックス 13">
            <a:extLst>
              <a:ext uri="{FF2B5EF4-FFF2-40B4-BE49-F238E27FC236}">
                <a16:creationId xmlns:a16="http://schemas.microsoft.com/office/drawing/2014/main" id="{DA759381-D890-4058-BF12-09200C0DE527}"/>
              </a:ext>
            </a:extLst>
          </p:cNvPr>
          <p:cNvSpPr txBox="1"/>
          <p:nvPr/>
        </p:nvSpPr>
        <p:spPr>
          <a:xfrm>
            <a:off x="0" y="1051611"/>
            <a:ext cx="12192000" cy="615553"/>
          </a:xfrm>
          <a:prstGeom prst="rect">
            <a:avLst/>
          </a:prstGeom>
          <a:noFill/>
        </p:spPr>
        <p:txBody>
          <a:bodyPr wrap="square" rtlCol="0">
            <a:spAutoFit/>
          </a:bodyPr>
          <a:lstStyle/>
          <a:p>
            <a:r>
              <a:rPr kumimoji="1" lang="ja-JP" altLang="en-US" sz="3400" dirty="0">
                <a:latin typeface="UD Digi Kyokasho NK-B" panose="02020700000000000000" pitchFamily="18" charset="-128"/>
                <a:ea typeface="UD Digi Kyokasho NK-B" panose="02020700000000000000" pitchFamily="18" charset="-128"/>
              </a:rPr>
              <a:t>        ①                    ②                   ③                   ④</a:t>
            </a:r>
          </a:p>
        </p:txBody>
      </p:sp>
      <p:sp>
        <p:nvSpPr>
          <p:cNvPr id="9" name="正方形/長方形 8">
            <a:extLst>
              <a:ext uri="{FF2B5EF4-FFF2-40B4-BE49-F238E27FC236}">
                <a16:creationId xmlns:a16="http://schemas.microsoft.com/office/drawing/2014/main" id="{B10C4F59-FD92-4A37-B6F3-9C114E14A698}"/>
              </a:ext>
            </a:extLst>
          </p:cNvPr>
          <p:cNvSpPr/>
          <p:nvPr/>
        </p:nvSpPr>
        <p:spPr>
          <a:xfrm>
            <a:off x="4191000" y="6211669"/>
            <a:ext cx="8793480" cy="646331"/>
          </a:xfrm>
          <a:prstGeom prst="rect">
            <a:avLst/>
          </a:prstGeom>
        </p:spPr>
        <p:txBody>
          <a:bodyPr wrap="square">
            <a:spAutoFit/>
          </a:bodyPr>
          <a:lstStyle/>
          <a:p>
            <a:pPr algn="ctr"/>
            <a:r>
              <a:rPr lang="ja-JP" altLang="en-US" dirty="0">
                <a:solidFill>
                  <a:srgbClr val="333333"/>
                </a:solidFill>
                <a:latin typeface="メイリオ" panose="020B0604030504040204" pitchFamily="50" charset="-128"/>
                <a:ea typeface="メイリオ" panose="020B0604030504040204" pitchFamily="50" charset="-128"/>
              </a:rPr>
              <a:t>引用：</a:t>
            </a:r>
            <a:r>
              <a:rPr lang="en-US" altLang="ja-JP" dirty="0">
                <a:solidFill>
                  <a:srgbClr val="333333"/>
                </a:solidFill>
                <a:latin typeface="メイリオ" panose="020B0604030504040204" pitchFamily="50" charset="-128"/>
                <a:ea typeface="メイリオ" panose="020B0604030504040204" pitchFamily="50" charset="-128"/>
              </a:rPr>
              <a:t>TEENS</a:t>
            </a:r>
            <a:r>
              <a:rPr lang="ja-JP" altLang="en-US" dirty="0">
                <a:solidFill>
                  <a:srgbClr val="333333"/>
                </a:solidFill>
                <a:latin typeface="メイリオ" panose="020B0604030504040204" pitchFamily="50" charset="-128"/>
                <a:ea typeface="メイリオ" panose="020B0604030504040204" pitchFamily="50" charset="-128"/>
              </a:rPr>
              <a:t>　発達障害のあるお子様向け キャリアデザイン教育</a:t>
            </a:r>
          </a:p>
          <a:p>
            <a:pPr algn="ctr"/>
            <a:r>
              <a:rPr lang="ja-JP" altLang="en-US" dirty="0">
                <a:solidFill>
                  <a:srgbClr val="333333"/>
                </a:solidFill>
                <a:latin typeface="メイリオ" panose="020B0604030504040204" pitchFamily="50" charset="-128"/>
                <a:ea typeface="メイリオ" panose="020B0604030504040204" pitchFamily="50" charset="-128"/>
              </a:rPr>
              <a:t>　　　</a:t>
            </a:r>
            <a:r>
              <a:rPr lang="en-US" altLang="ja-JP" dirty="0">
                <a:solidFill>
                  <a:srgbClr val="333333"/>
                </a:solidFill>
                <a:latin typeface="メイリオ" panose="020B0604030504040204" pitchFamily="50" charset="-128"/>
                <a:ea typeface="メイリオ" panose="020B0604030504040204" pitchFamily="50" charset="-128"/>
              </a:rPr>
              <a:t>©Copyright 2022 </a:t>
            </a:r>
            <a:r>
              <a:rPr lang="ja-JP" altLang="en-US" dirty="0">
                <a:solidFill>
                  <a:srgbClr val="333333"/>
                </a:solidFill>
                <a:latin typeface="メイリオ" panose="020B0604030504040204" pitchFamily="50" charset="-128"/>
                <a:ea typeface="メイリオ" panose="020B0604030504040204" pitchFamily="50" charset="-128"/>
                <a:hlinkClick r:id="rId4"/>
              </a:rPr>
              <a:t>株式会社</a:t>
            </a:r>
            <a:r>
              <a:rPr lang="en-US" altLang="ja-JP" dirty="0" err="1">
                <a:solidFill>
                  <a:srgbClr val="333333"/>
                </a:solidFill>
                <a:latin typeface="メイリオ" panose="020B0604030504040204" pitchFamily="50" charset="-128"/>
                <a:ea typeface="メイリオ" panose="020B0604030504040204" pitchFamily="50" charset="-128"/>
                <a:hlinkClick r:id="rId4"/>
              </a:rPr>
              <a:t>Kaien</a:t>
            </a:r>
            <a:r>
              <a:rPr lang="en-US" altLang="ja-JP" dirty="0">
                <a:solidFill>
                  <a:srgbClr val="333333"/>
                </a:solidFill>
                <a:latin typeface="メイリオ" panose="020B0604030504040204" pitchFamily="50" charset="-128"/>
                <a:ea typeface="メイリオ" panose="020B0604030504040204" pitchFamily="50" charset="-128"/>
              </a:rPr>
              <a:t>. All Rights Reserved.</a:t>
            </a:r>
            <a:endParaRPr lang="en-US" altLang="ja-JP" b="0" i="0" dirty="0">
              <a:solidFill>
                <a:srgbClr val="333333"/>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82680619"/>
      </p:ext>
    </p:extLst>
  </p:cSld>
  <p:clrMapOvr>
    <a:masterClrMapping/>
  </p:clrMapOvr>
  <mc:AlternateContent xmlns:mc="http://schemas.openxmlformats.org/markup-compatibility/2006" xmlns:p14="http://schemas.microsoft.com/office/powerpoint/2010/main">
    <mc:Choice Requires="p14">
      <p:transition p14:dur="0" advTm="106397"/>
    </mc:Choice>
    <mc:Fallback xmlns="">
      <p:transition advTm="106397"/>
    </mc:Fallback>
  </mc:AlternateContent>
  <p:extLst>
    <p:ext uri="{E180D4A7-C9FB-4DFB-919C-405C955672EB}">
      <p14:showEvtLst xmlns:p14="http://schemas.microsoft.com/office/powerpoint/2010/main">
        <p14:playEvt time="1" objId="4"/>
        <p14:stopEvt time="105002" objId="4"/>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BADDFA5-AFAE-425C-884D-3924A36B2A3A}"/>
              </a:ext>
            </a:extLst>
          </p:cNvPr>
          <p:cNvSpPr txBox="1"/>
          <p:nvPr/>
        </p:nvSpPr>
        <p:spPr>
          <a:xfrm>
            <a:off x="0" y="147371"/>
            <a:ext cx="12192000" cy="615553"/>
          </a:xfrm>
          <a:prstGeom prst="rect">
            <a:avLst/>
          </a:prstGeom>
          <a:solidFill>
            <a:schemeClr val="tx1"/>
          </a:solidFill>
        </p:spPr>
        <p:txBody>
          <a:bodyPr wrap="square" rtlCol="0">
            <a:spAutoFit/>
          </a:bodyPr>
          <a:lstStyle/>
          <a:p>
            <a:r>
              <a:rPr kumimoji="1" lang="ja-JP" altLang="en-US" sz="3400" dirty="0">
                <a:solidFill>
                  <a:schemeClr val="bg1"/>
                </a:solidFill>
                <a:latin typeface="UD Digi Kyokasho NK-B" panose="02020700000000000000" pitchFamily="18" charset="-128"/>
                <a:ea typeface="UD Digi Kyokasho NK-B" panose="02020700000000000000" pitchFamily="18" charset="-128"/>
              </a:rPr>
              <a:t>　</a:t>
            </a:r>
            <a:r>
              <a:rPr lang="ja-JP" altLang="en-US" sz="3400" dirty="0">
                <a:solidFill>
                  <a:schemeClr val="bg1"/>
                </a:solidFill>
                <a:latin typeface="UD Digi Kyokasho NK-B" panose="02020700000000000000" pitchFamily="18" charset="-128"/>
                <a:ea typeface="UD Digi Kyokasho NK-B" panose="02020700000000000000" pitchFamily="18" charset="-128"/>
              </a:rPr>
              <a:t>合理的配慮について</a:t>
            </a:r>
            <a:endParaRPr kumimoji="1" lang="ja-JP" altLang="en-US" sz="3400" dirty="0">
              <a:solidFill>
                <a:schemeClr val="bg1"/>
              </a:solidFill>
              <a:latin typeface="UD Digi Kyokasho NK-B" panose="02020700000000000000" pitchFamily="18" charset="-128"/>
              <a:ea typeface="UD Digi Kyokasho NK-B" panose="02020700000000000000" pitchFamily="18" charset="-128"/>
            </a:endParaRPr>
          </a:p>
        </p:txBody>
      </p:sp>
      <p:sp>
        <p:nvSpPr>
          <p:cNvPr id="14" name="テキスト ボックス 13">
            <a:extLst>
              <a:ext uri="{FF2B5EF4-FFF2-40B4-BE49-F238E27FC236}">
                <a16:creationId xmlns:a16="http://schemas.microsoft.com/office/drawing/2014/main" id="{DA759381-D890-4058-BF12-09200C0DE527}"/>
              </a:ext>
            </a:extLst>
          </p:cNvPr>
          <p:cNvSpPr txBox="1"/>
          <p:nvPr/>
        </p:nvSpPr>
        <p:spPr>
          <a:xfrm>
            <a:off x="0" y="1687216"/>
            <a:ext cx="12192000" cy="1015663"/>
          </a:xfrm>
          <a:prstGeom prst="rect">
            <a:avLst/>
          </a:prstGeom>
          <a:noFill/>
        </p:spPr>
        <p:txBody>
          <a:bodyPr wrap="square" rtlCol="0">
            <a:spAutoFit/>
          </a:bodyPr>
          <a:lstStyle/>
          <a:p>
            <a:r>
              <a:rPr kumimoji="1" lang="ja-JP" altLang="en-US" sz="3600" dirty="0">
                <a:latin typeface="UD Digi Kyokasho NK-B" panose="02020700000000000000" pitchFamily="18" charset="-128"/>
                <a:ea typeface="UD Digi Kyokasho NK-B" panose="02020700000000000000" pitchFamily="18" charset="-128"/>
              </a:rPr>
              <a:t>　　　　　　　あなたの　 </a:t>
            </a:r>
            <a:r>
              <a:rPr kumimoji="1" lang="ja-JP" altLang="en-US" sz="6000" dirty="0">
                <a:solidFill>
                  <a:schemeClr val="bg1"/>
                </a:solidFill>
                <a:effectLst>
                  <a:glow rad="76200">
                    <a:schemeClr val="accent1">
                      <a:alpha val="40000"/>
                    </a:schemeClr>
                  </a:glow>
                  <a:outerShdw blurRad="50800" dist="38100" dir="18900000" algn="bl" rotWithShape="0">
                    <a:prstClr val="black">
                      <a:alpha val="40000"/>
                    </a:prstClr>
                  </a:outerShdw>
                </a:effectLst>
                <a:latin typeface="UD Digi Kyokasho NK-B" panose="02020700000000000000" pitchFamily="18" charset="-128"/>
                <a:ea typeface="UD Digi Kyokasho NK-B" panose="02020700000000000000" pitchFamily="18" charset="-128"/>
              </a:rPr>
              <a:t>「心の障壁」</a:t>
            </a:r>
            <a:r>
              <a:rPr kumimoji="1" lang="ja-JP" altLang="en-US" sz="3600" dirty="0">
                <a:latin typeface="UD Digi Kyokasho NK-B" panose="02020700000000000000" pitchFamily="18" charset="-128"/>
                <a:ea typeface="UD Digi Kyokasho NK-B" panose="02020700000000000000" pitchFamily="18" charset="-128"/>
              </a:rPr>
              <a:t>　は</a:t>
            </a:r>
            <a:r>
              <a:rPr lang="ja-JP" altLang="en-US" sz="3600" dirty="0">
                <a:latin typeface="UD Digi Kyokasho NK-B" panose="02020700000000000000" pitchFamily="18" charset="-128"/>
                <a:ea typeface="UD Digi Kyokasho NK-B" panose="02020700000000000000" pitchFamily="18" charset="-128"/>
              </a:rPr>
              <a:t>大丈夫？</a:t>
            </a:r>
            <a:endParaRPr kumimoji="1" lang="en-US" altLang="ja-JP" sz="3600" dirty="0">
              <a:latin typeface="UD Digi Kyokasho NK-B" panose="02020700000000000000" pitchFamily="18" charset="-128"/>
              <a:ea typeface="UD Digi Kyokasho NK-B" panose="02020700000000000000" pitchFamily="18" charset="-128"/>
            </a:endParaRPr>
          </a:p>
        </p:txBody>
      </p:sp>
      <p:sp>
        <p:nvSpPr>
          <p:cNvPr id="9" name="テキスト ボックス 8">
            <a:extLst>
              <a:ext uri="{FF2B5EF4-FFF2-40B4-BE49-F238E27FC236}">
                <a16:creationId xmlns:a16="http://schemas.microsoft.com/office/drawing/2014/main" id="{222EE686-DC13-4C55-AFBA-150427CDC552}"/>
              </a:ext>
            </a:extLst>
          </p:cNvPr>
          <p:cNvSpPr txBox="1"/>
          <p:nvPr/>
        </p:nvSpPr>
        <p:spPr>
          <a:xfrm>
            <a:off x="0" y="3627171"/>
            <a:ext cx="12192000" cy="2510174"/>
          </a:xfrm>
          <a:prstGeom prst="rect">
            <a:avLst/>
          </a:prstGeom>
          <a:noFill/>
        </p:spPr>
        <p:txBody>
          <a:bodyPr wrap="square" rtlCol="0">
            <a:spAutoFit/>
          </a:bodyPr>
          <a:lstStyle/>
          <a:p>
            <a:pPr algn="ctr">
              <a:lnSpc>
                <a:spcPct val="150000"/>
              </a:lnSpc>
            </a:pPr>
            <a:r>
              <a:rPr kumimoji="1" lang="ja-JP" altLang="en-US" sz="3600" dirty="0">
                <a:latin typeface="UD Digi Kyokasho NK-B" panose="02020700000000000000" pitchFamily="18" charset="-128"/>
                <a:ea typeface="UD Digi Kyokasho NK-B" panose="02020700000000000000" pitchFamily="18" charset="-128"/>
              </a:rPr>
              <a:t>　支援を必要とする人たちへの偏見をなくし</a:t>
            </a:r>
            <a:endParaRPr kumimoji="1" lang="en-US" altLang="ja-JP" sz="3600" dirty="0">
              <a:latin typeface="UD Digi Kyokasho NK-B" panose="02020700000000000000" pitchFamily="18" charset="-128"/>
              <a:ea typeface="UD Digi Kyokasho NK-B" panose="02020700000000000000" pitchFamily="18" charset="-128"/>
            </a:endParaRPr>
          </a:p>
          <a:p>
            <a:pPr algn="ctr">
              <a:lnSpc>
                <a:spcPct val="150000"/>
              </a:lnSpc>
            </a:pPr>
            <a:r>
              <a:rPr lang="ja-JP" altLang="en-US" sz="3600" dirty="0">
                <a:latin typeface="UD Digi Kyokasho NK-B" panose="02020700000000000000" pitchFamily="18" charset="-128"/>
                <a:ea typeface="UD Digi Kyokasho NK-B" panose="02020700000000000000" pitchFamily="18" charset="-128"/>
              </a:rPr>
              <a:t>それぞれの人が抱える困難さや痛み、その思いを想像し、</a:t>
            </a:r>
            <a:endParaRPr lang="en-US" altLang="ja-JP" sz="3600" dirty="0">
              <a:latin typeface="UD Digi Kyokasho NK-B" panose="02020700000000000000" pitchFamily="18" charset="-128"/>
              <a:ea typeface="UD Digi Kyokasho NK-B" panose="02020700000000000000" pitchFamily="18" charset="-128"/>
            </a:endParaRPr>
          </a:p>
          <a:p>
            <a:pPr algn="ctr">
              <a:lnSpc>
                <a:spcPct val="150000"/>
              </a:lnSpc>
            </a:pPr>
            <a:r>
              <a:rPr kumimoji="1" lang="ja-JP" altLang="en-US" sz="3600" dirty="0">
                <a:latin typeface="UD Digi Kyokasho NK-B" panose="02020700000000000000" pitchFamily="18" charset="-128"/>
                <a:ea typeface="UD Digi Kyokasho NK-B" panose="02020700000000000000" pitchFamily="18" charset="-128"/>
              </a:rPr>
              <a:t>共感する力が求められています。</a:t>
            </a:r>
            <a:endParaRPr kumimoji="1" lang="en-US" altLang="ja-JP" sz="3600" dirty="0">
              <a:latin typeface="UD Digi Kyokasho NK-B" panose="02020700000000000000" pitchFamily="18" charset="-128"/>
              <a:ea typeface="UD Digi Kyokasho NK-B" panose="02020700000000000000" pitchFamily="18" charset="-128"/>
            </a:endParaRPr>
          </a:p>
        </p:txBody>
      </p:sp>
    </p:spTree>
    <p:custDataLst>
      <p:tags r:id="rId1"/>
    </p:custDataLst>
    <p:extLst>
      <p:ext uri="{BB962C8B-B14F-4D97-AF65-F5344CB8AC3E}">
        <p14:creationId xmlns:p14="http://schemas.microsoft.com/office/powerpoint/2010/main" val="139190960"/>
      </p:ext>
    </p:extLst>
  </p:cSld>
  <p:clrMapOvr>
    <a:masterClrMapping/>
  </p:clrMapOvr>
  <mc:AlternateContent xmlns:mc="http://schemas.openxmlformats.org/markup-compatibility/2006" xmlns:p14="http://schemas.microsoft.com/office/powerpoint/2010/main">
    <mc:Choice Requires="p14">
      <p:transition p14:dur="0" advTm="16419"/>
    </mc:Choice>
    <mc:Fallback xmlns="">
      <p:transition advTm="16419"/>
    </mc:Fallback>
  </mc:AlternateContent>
  <p:extLst>
    <p:ext uri="{E180D4A7-C9FB-4DFB-919C-405C955672EB}">
      <p14:showEvtLst xmlns:p14="http://schemas.microsoft.com/office/powerpoint/2010/main">
        <p14:playEvt time="2" objId="4"/>
        <p14:stopEvt time="16124" objId="4"/>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グループ化 72">
            <a:extLst>
              <a:ext uri="{FF2B5EF4-FFF2-40B4-BE49-F238E27FC236}">
                <a16:creationId xmlns:a16="http://schemas.microsoft.com/office/drawing/2014/main" id="{2818B7E3-6393-4DFB-9D87-0C87D3057A90}"/>
              </a:ext>
            </a:extLst>
          </p:cNvPr>
          <p:cNvGrpSpPr/>
          <p:nvPr/>
        </p:nvGrpSpPr>
        <p:grpSpPr>
          <a:xfrm>
            <a:off x="1866143" y="4081965"/>
            <a:ext cx="720000" cy="2578183"/>
            <a:chOff x="1866143" y="4081965"/>
            <a:chExt cx="720000" cy="2578183"/>
          </a:xfrm>
        </p:grpSpPr>
        <p:sp>
          <p:nvSpPr>
            <p:cNvPr id="27" name="右矢印 44">
              <a:extLst>
                <a:ext uri="{FF2B5EF4-FFF2-40B4-BE49-F238E27FC236}">
                  <a16:creationId xmlns:a16="http://schemas.microsoft.com/office/drawing/2014/main" id="{00000000-0008-0000-0000-000003000000}"/>
                </a:ext>
              </a:extLst>
            </p:cNvPr>
            <p:cNvSpPr>
              <a:spLocks noChangeArrowheads="1"/>
            </p:cNvSpPr>
            <p:nvPr/>
          </p:nvSpPr>
          <p:spPr bwMode="auto">
            <a:xfrm rot="5400000">
              <a:off x="966143" y="5040148"/>
              <a:ext cx="2520000" cy="720000"/>
            </a:xfrm>
            <a:prstGeom prst="rightArrow">
              <a:avLst>
                <a:gd name="adj1" fmla="val 50000"/>
                <a:gd name="adj2" fmla="val 48229"/>
              </a:avLst>
            </a:prstGeom>
            <a:solidFill>
              <a:srgbClr val="00B050"/>
            </a:solidFill>
            <a:ln w="25400">
              <a:solidFill>
                <a:srgbClr val="5B9BD5">
                  <a:lumMod val="50000"/>
                  <a:lumOff val="0"/>
                </a:srgbClr>
              </a:solidFill>
              <a:miter lim="800000"/>
              <a:headEnd/>
              <a:tailEnd/>
            </a:ln>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0" name="正方形/長方形 69">
              <a:extLst>
                <a:ext uri="{FF2B5EF4-FFF2-40B4-BE49-F238E27FC236}">
                  <a16:creationId xmlns:a16="http://schemas.microsoft.com/office/drawing/2014/main" id="{8D3327AB-6735-40E3-82F0-B49B2615F3DE}"/>
                </a:ext>
              </a:extLst>
            </p:cNvPr>
            <p:cNvSpPr/>
            <p:nvPr/>
          </p:nvSpPr>
          <p:spPr>
            <a:xfrm>
              <a:off x="2066300" y="4081965"/>
              <a:ext cx="324000" cy="2268000"/>
            </a:xfrm>
            <a:prstGeom prst="rect">
              <a:avLst/>
            </a:prstGeom>
            <a:gradFill flip="none" rotWithShape="1">
              <a:gsLst>
                <a:gs pos="12672">
                  <a:srgbClr val="00B050"/>
                </a:gs>
                <a:gs pos="0">
                  <a:srgbClr val="00B050"/>
                </a:gs>
                <a:gs pos="45985">
                  <a:srgbClr val="FFFF00"/>
                </a:gs>
                <a:gs pos="28000">
                  <a:srgbClr val="00FF00"/>
                </a:gs>
                <a:gs pos="68000">
                  <a:srgbClr val="FFC000"/>
                </a:gs>
                <a:gs pos="100000">
                  <a:srgbClr val="FFC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72" name="グループ化 71">
            <a:extLst>
              <a:ext uri="{FF2B5EF4-FFF2-40B4-BE49-F238E27FC236}">
                <a16:creationId xmlns:a16="http://schemas.microsoft.com/office/drawing/2014/main" id="{841C002C-EBA6-4267-8857-BAAD52C43BC7}"/>
              </a:ext>
            </a:extLst>
          </p:cNvPr>
          <p:cNvGrpSpPr/>
          <p:nvPr/>
        </p:nvGrpSpPr>
        <p:grpSpPr>
          <a:xfrm>
            <a:off x="2967868" y="4107505"/>
            <a:ext cx="720000" cy="2553278"/>
            <a:chOff x="2967868" y="4107505"/>
            <a:chExt cx="720000" cy="2553278"/>
          </a:xfrm>
        </p:grpSpPr>
        <p:sp>
          <p:nvSpPr>
            <p:cNvPr id="28" name="右矢印 44">
              <a:extLst>
                <a:ext uri="{FF2B5EF4-FFF2-40B4-BE49-F238E27FC236}">
                  <a16:creationId xmlns:a16="http://schemas.microsoft.com/office/drawing/2014/main" id="{00000000-0008-0000-0000-000003000000}"/>
                </a:ext>
              </a:extLst>
            </p:cNvPr>
            <p:cNvSpPr>
              <a:spLocks noChangeArrowheads="1"/>
            </p:cNvSpPr>
            <p:nvPr/>
          </p:nvSpPr>
          <p:spPr bwMode="auto">
            <a:xfrm rot="5400000">
              <a:off x="2067868" y="5040783"/>
              <a:ext cx="2520000" cy="720000"/>
            </a:xfrm>
            <a:prstGeom prst="rightArrow">
              <a:avLst>
                <a:gd name="adj1" fmla="val 50000"/>
                <a:gd name="adj2" fmla="val 56154"/>
              </a:avLst>
            </a:prstGeom>
            <a:solidFill>
              <a:srgbClr val="00B050"/>
            </a:solidFill>
            <a:ln w="25400">
              <a:solidFill>
                <a:schemeClr val="accent1">
                  <a:lumMod val="50000"/>
                  <a:lumOff val="0"/>
                </a:schemeClr>
              </a:solidFill>
              <a:miter lim="800000"/>
              <a:headEnd/>
              <a:tailEnd/>
            </a:ln>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1" name="正方形/長方形 70">
              <a:extLst>
                <a:ext uri="{FF2B5EF4-FFF2-40B4-BE49-F238E27FC236}">
                  <a16:creationId xmlns:a16="http://schemas.microsoft.com/office/drawing/2014/main" id="{7C2B0B5E-D6B7-46BF-A210-6FDD6F4C885C}"/>
                </a:ext>
              </a:extLst>
            </p:cNvPr>
            <p:cNvSpPr/>
            <p:nvPr/>
          </p:nvSpPr>
          <p:spPr>
            <a:xfrm>
              <a:off x="3159616" y="4107505"/>
              <a:ext cx="324000" cy="2268000"/>
            </a:xfrm>
            <a:prstGeom prst="rect">
              <a:avLst/>
            </a:prstGeom>
            <a:gradFill flip="none" rotWithShape="1">
              <a:gsLst>
                <a:gs pos="12672">
                  <a:srgbClr val="00B050"/>
                </a:gs>
                <a:gs pos="0">
                  <a:srgbClr val="00B050"/>
                </a:gs>
                <a:gs pos="40000">
                  <a:srgbClr val="00FF00"/>
                </a:gs>
                <a:gs pos="28000">
                  <a:srgbClr val="00B050"/>
                </a:gs>
                <a:gs pos="64000">
                  <a:srgbClr val="FFFF00"/>
                </a:gs>
                <a:gs pos="76000">
                  <a:srgbClr val="FFFF00"/>
                </a:gs>
                <a:gs pos="89000">
                  <a:srgbClr val="FFC000"/>
                </a:gs>
                <a:gs pos="100000">
                  <a:srgbClr val="FFC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66" name="グループ化 65">
            <a:extLst>
              <a:ext uri="{FF2B5EF4-FFF2-40B4-BE49-F238E27FC236}">
                <a16:creationId xmlns:a16="http://schemas.microsoft.com/office/drawing/2014/main" id="{DC8729D6-0596-4983-8489-323F048053AB}"/>
              </a:ext>
            </a:extLst>
          </p:cNvPr>
          <p:cNvGrpSpPr/>
          <p:nvPr/>
        </p:nvGrpSpPr>
        <p:grpSpPr>
          <a:xfrm>
            <a:off x="2378799" y="1083736"/>
            <a:ext cx="720000" cy="2736000"/>
            <a:chOff x="2378799" y="1083736"/>
            <a:chExt cx="720000" cy="2736000"/>
          </a:xfrm>
        </p:grpSpPr>
        <p:sp>
          <p:nvSpPr>
            <p:cNvPr id="29" name="右矢印 2">
              <a:extLst>
                <a:ext uri="{FF2B5EF4-FFF2-40B4-BE49-F238E27FC236}">
                  <a16:creationId xmlns:a16="http://schemas.microsoft.com/office/drawing/2014/main" id="{00000000-0008-0000-0000-000003000000}"/>
                </a:ext>
              </a:extLst>
            </p:cNvPr>
            <p:cNvSpPr>
              <a:spLocks noChangeArrowheads="1"/>
            </p:cNvSpPr>
            <p:nvPr/>
          </p:nvSpPr>
          <p:spPr bwMode="auto">
            <a:xfrm rot="5400000">
              <a:off x="1370799" y="2091736"/>
              <a:ext cx="2736000" cy="720000"/>
            </a:xfrm>
            <a:prstGeom prst="rightArrow">
              <a:avLst>
                <a:gd name="adj1" fmla="val 50000"/>
                <a:gd name="adj2" fmla="val 39720"/>
              </a:avLst>
            </a:prstGeom>
            <a:solidFill>
              <a:srgbClr val="FFC000"/>
            </a:solidFill>
            <a:ln w="25400">
              <a:solidFill>
                <a:schemeClr val="accent1">
                  <a:lumMod val="50000"/>
                  <a:lumOff val="0"/>
                </a:schemeClr>
              </a:solidFill>
              <a:miter lim="800000"/>
              <a:headEnd/>
              <a:tailEnd/>
            </a:ln>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66A76B7A-A276-486E-A167-1BE91E4897E1}"/>
                </a:ext>
              </a:extLst>
            </p:cNvPr>
            <p:cNvSpPr/>
            <p:nvPr/>
          </p:nvSpPr>
          <p:spPr>
            <a:xfrm>
              <a:off x="2579157" y="1109862"/>
              <a:ext cx="324000" cy="2268000"/>
            </a:xfrm>
            <a:prstGeom prst="rect">
              <a:avLst/>
            </a:prstGeom>
            <a:gradFill flip="none" rotWithShape="1">
              <a:gsLst>
                <a:gs pos="0">
                  <a:srgbClr val="FFC000"/>
                </a:gs>
                <a:gs pos="23000">
                  <a:srgbClr val="FFC000"/>
                </a:gs>
                <a:gs pos="50000">
                  <a:srgbClr val="FF99CC"/>
                </a:gs>
                <a:gs pos="100000">
                  <a:srgbClr val="FF99CC"/>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pic>
        <p:nvPicPr>
          <p:cNvPr id="54" name="図 53">
            <a:extLst>
              <a:ext uri="{FF2B5EF4-FFF2-40B4-BE49-F238E27FC236}">
                <a16:creationId xmlns:a16="http://schemas.microsoft.com/office/drawing/2014/main" id="{BE17C6BD-9D71-4124-9B6D-60EEC2D41A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2573" y="5703890"/>
            <a:ext cx="1173530" cy="985369"/>
          </a:xfrm>
          <a:prstGeom prst="rect">
            <a:avLst/>
          </a:prstGeom>
        </p:spPr>
      </p:pic>
      <p:sp>
        <p:nvSpPr>
          <p:cNvPr id="2" name="テキスト ボックス 1">
            <a:extLst>
              <a:ext uri="{FF2B5EF4-FFF2-40B4-BE49-F238E27FC236}">
                <a16:creationId xmlns:a16="http://schemas.microsoft.com/office/drawing/2014/main" id="{28CB9E7C-F95B-4F07-AD4E-8BE66481C29D}"/>
              </a:ext>
            </a:extLst>
          </p:cNvPr>
          <p:cNvSpPr txBox="1"/>
          <p:nvPr/>
        </p:nvSpPr>
        <p:spPr>
          <a:xfrm>
            <a:off x="0" y="144105"/>
            <a:ext cx="12192000" cy="615553"/>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400" b="0"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　子どもたちのすこやかな成長を地域とともに支えます</a:t>
            </a:r>
          </a:p>
        </p:txBody>
      </p:sp>
      <p:sp>
        <p:nvSpPr>
          <p:cNvPr id="30" name="AutoShape 140">
            <a:extLst>
              <a:ext uri="{FF2B5EF4-FFF2-40B4-BE49-F238E27FC236}">
                <a16:creationId xmlns:a16="http://schemas.microsoft.com/office/drawing/2014/main" id="{00000000-0008-0000-0000-00000E000000}"/>
              </a:ext>
            </a:extLst>
          </p:cNvPr>
          <p:cNvSpPr>
            <a:spLocks noChangeArrowheads="1"/>
          </p:cNvSpPr>
          <p:nvPr/>
        </p:nvSpPr>
        <p:spPr bwMode="auto">
          <a:xfrm>
            <a:off x="1824081" y="1116679"/>
            <a:ext cx="1829435" cy="360000"/>
          </a:xfrm>
          <a:prstGeom prst="roundRect">
            <a:avLst>
              <a:gd name="adj" fmla="val 16667"/>
            </a:avLst>
          </a:prstGeom>
          <a:solidFill>
            <a:schemeClr val="bg1"/>
          </a:solidFill>
          <a:ln w="9525">
            <a:solidFill>
              <a:srgbClr val="000000"/>
            </a:solidFill>
            <a:round/>
            <a:headEnd/>
            <a:tailEnd/>
          </a:ln>
        </p:spPr>
        <p:txBody>
          <a:bodyPr rot="0" vert="horz" wrap="square" lIns="74295" tIns="8890" rIns="74295" bIns="8890" anchor="b" anchorCtr="0" upright="1">
            <a:noAutofit/>
          </a:bodyPr>
          <a:lstStyle/>
          <a:p>
            <a:pPr marL="0" marR="0" lvl="0" indent="0" algn="ctr" defTabSz="914400" rtl="0" eaLnBrk="1" fontAlgn="auto" latinLnBrk="0" hangingPunct="1">
              <a:lnSpc>
                <a:spcPts val="47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Digi Kyokasho NP-B" panose="02020700000000000000" pitchFamily="18" charset="-128"/>
                <a:ea typeface="UD Digi Kyokasho NP-B" panose="02020700000000000000" pitchFamily="18" charset="-128"/>
                <a:cs typeface="Times New Roman" panose="02020603050405020304" pitchFamily="18" charset="0"/>
              </a:rPr>
              <a:t>誕　生</a:t>
            </a:r>
            <a:endParaRPr kumimoji="1" lang="ja-JP" altLang="en-US" sz="2000" b="0" i="0" u="none" strike="noStrike" kern="1200" cap="none" spc="0" normalizeH="0" baseline="0" noProof="0" dirty="0">
              <a:ln>
                <a:noFill/>
              </a:ln>
              <a:solidFill>
                <a:prstClr val="black"/>
              </a:solidFill>
              <a:effectLst/>
              <a:uLnTx/>
              <a:uFillTx/>
              <a:latin typeface="UD Digi Kyokasho NP-B" panose="02020700000000000000" pitchFamily="18" charset="-128"/>
              <a:ea typeface="UD Digi Kyokasho NP-B" panose="02020700000000000000" pitchFamily="18" charset="-128"/>
              <a:cs typeface="ＭＳ Ｐゴシック" panose="020B0600070205080204" pitchFamily="50" charset="-128"/>
            </a:endParaRPr>
          </a:p>
        </p:txBody>
      </p:sp>
      <p:pic>
        <p:nvPicPr>
          <p:cNvPr id="31" name="図 30" descr="http://2.bp.blogspot.com/-xZfYZQ1qOK0/UnIDGiDA-gI/AAAAAAAAZ1g/Iz1ZZZu2ii0/s400/akachan_okurumi.png">
            <a:extLst>
              <a:ext uri="{FF2B5EF4-FFF2-40B4-BE49-F238E27FC236}">
                <a16:creationId xmlns:a16="http://schemas.microsoft.com/office/drawing/2014/main" id="{00000000-0008-0000-0000-000016000000}"/>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883327" y="1108881"/>
            <a:ext cx="914717" cy="973919"/>
          </a:xfrm>
          <a:prstGeom prst="rect">
            <a:avLst/>
          </a:prstGeom>
          <a:noFill/>
          <a:ln>
            <a:noFill/>
          </a:ln>
        </p:spPr>
      </p:pic>
      <p:pic>
        <p:nvPicPr>
          <p:cNvPr id="33" name="図 32" descr="http://3.bp.blogspot.com/-0x_977AINkw/VxC3Vyfz8bI/AAAAAAAA54A/WA8BqFgW0wYxQqPuQRMPd_0PHanm7UaYgCLcB/s800/youchien_sanpo.png">
            <a:extLst>
              <a:ext uri="{FF2B5EF4-FFF2-40B4-BE49-F238E27FC236}">
                <a16:creationId xmlns:a16="http://schemas.microsoft.com/office/drawing/2014/main" id="{00000000-0008-0000-0000-00001B000000}"/>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3653515" y="1359354"/>
            <a:ext cx="1485265" cy="1265873"/>
          </a:xfrm>
          <a:prstGeom prst="rect">
            <a:avLst/>
          </a:prstGeom>
          <a:noFill/>
        </p:spPr>
      </p:pic>
      <p:pic>
        <p:nvPicPr>
          <p:cNvPr id="34" name="図 33" descr="http://4.bp.blogspot.com/-0DFPvZzlP8A/UnIDO9AHhhI/AAAAAAAAZ4U/1gxuSeNi5rs/s800/tsugaku_boy.png">
            <a:extLst>
              <a:ext uri="{FF2B5EF4-FFF2-40B4-BE49-F238E27FC236}">
                <a16:creationId xmlns:a16="http://schemas.microsoft.com/office/drawing/2014/main" id="{00000000-0008-0000-0000-000015000000}"/>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1024133" y="2457661"/>
            <a:ext cx="720000" cy="822075"/>
          </a:xfrm>
          <a:prstGeom prst="rect">
            <a:avLst/>
          </a:prstGeom>
          <a:noFill/>
          <a:ln>
            <a:noFill/>
          </a:ln>
        </p:spPr>
      </p:pic>
      <p:pic>
        <p:nvPicPr>
          <p:cNvPr id="36" name="図 35" descr="http://1.bp.blogspot.com/-tOtT2GnL4Fc/U32NL_rFbbI/AAAAAAAAgqM/uIKsuxpDnPY/s800/basketball_boys.png">
            <a:extLst>
              <a:ext uri="{FF2B5EF4-FFF2-40B4-BE49-F238E27FC236}">
                <a16:creationId xmlns:a16="http://schemas.microsoft.com/office/drawing/2014/main" id="{00000000-0008-0000-0000-00001A000000}"/>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3708207" y="3294644"/>
            <a:ext cx="1215913" cy="985368"/>
          </a:xfrm>
          <a:prstGeom prst="rect">
            <a:avLst/>
          </a:prstGeom>
          <a:noFill/>
          <a:extLst>
            <a:ext uri="{909E8E84-426E-40DD-AFC4-6F175D3DCCD1}">
              <a14:hiddenFill xmlns:a14="http://schemas.microsoft.com/office/drawing/2010/main">
                <a:solidFill>
                  <a:srgbClr val="FFFFFF"/>
                </a:solidFill>
              </a14:hiddenFill>
            </a:ext>
          </a:extLst>
        </p:spPr>
      </p:pic>
      <p:pic>
        <p:nvPicPr>
          <p:cNvPr id="42" name="図 41" descr="http://1.bp.blogspot.com/-x66gVF1MB1I/VdLr-mQVEmI/AAAAAAAAw1Y/EA-SR-rYRsE/s800/study_daigakusei_man.png">
            <a:extLst>
              <a:ext uri="{FF2B5EF4-FFF2-40B4-BE49-F238E27FC236}">
                <a16:creationId xmlns:a16="http://schemas.microsoft.com/office/drawing/2014/main" id="{00000000-0008-0000-0000-000018000000}"/>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450941" y="5100121"/>
            <a:ext cx="1049232" cy="807085"/>
          </a:xfrm>
          <a:prstGeom prst="rect">
            <a:avLst/>
          </a:prstGeom>
          <a:noFill/>
          <a:extLst>
            <a:ext uri="{909E8E84-426E-40DD-AFC4-6F175D3DCCD1}">
              <a14:hiddenFill xmlns:a14="http://schemas.microsoft.com/office/drawing/2010/main">
                <a:solidFill>
                  <a:srgbClr val="FFFFFF"/>
                </a:solidFill>
              </a14:hiddenFill>
            </a:ext>
          </a:extLst>
        </p:spPr>
      </p:pic>
      <p:sp>
        <p:nvSpPr>
          <p:cNvPr id="45" name="AutoShape 140">
            <a:extLst>
              <a:ext uri="{FF2B5EF4-FFF2-40B4-BE49-F238E27FC236}">
                <a16:creationId xmlns:a16="http://schemas.microsoft.com/office/drawing/2014/main" id="{1A23029E-299A-414B-B56E-E9C5221F3A17}"/>
              </a:ext>
            </a:extLst>
          </p:cNvPr>
          <p:cNvSpPr>
            <a:spLocks noChangeArrowheads="1"/>
          </p:cNvSpPr>
          <p:nvPr/>
        </p:nvSpPr>
        <p:spPr bwMode="auto">
          <a:xfrm>
            <a:off x="1824080" y="1881676"/>
            <a:ext cx="1829435" cy="360000"/>
          </a:xfrm>
          <a:prstGeom prst="roundRect">
            <a:avLst>
              <a:gd name="adj" fmla="val 16667"/>
            </a:avLst>
          </a:prstGeom>
          <a:solidFill>
            <a:schemeClr val="bg1"/>
          </a:solidFill>
          <a:ln w="9525">
            <a:solidFill>
              <a:srgbClr val="000000"/>
            </a:solidFill>
            <a:round/>
            <a:headEnd/>
            <a:tailEnd/>
          </a:ln>
        </p:spPr>
        <p:txBody>
          <a:bodyPr rot="0" vert="horz" wrap="square" lIns="74295" tIns="8890" rIns="74295" bIns="8890" anchor="b" anchorCtr="0" upright="1">
            <a:noAutofit/>
          </a:bodyPr>
          <a:lstStyle/>
          <a:p>
            <a:pPr marL="0" marR="0" lvl="0" indent="0" algn="ctr" defTabSz="914400" rtl="0" eaLnBrk="1" fontAlgn="auto" latinLnBrk="0" hangingPunct="1">
              <a:lnSpc>
                <a:spcPts val="47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Digi Kyokasho NP-B" panose="02020700000000000000" pitchFamily="18" charset="-128"/>
                <a:ea typeface="UD Digi Kyokasho NP-B" panose="02020700000000000000" pitchFamily="18" charset="-128"/>
                <a:cs typeface="ＭＳ Ｐゴシック" panose="020B0600070205080204" pitchFamily="50" charset="-128"/>
              </a:rPr>
              <a:t>保育所・幼稚園</a:t>
            </a:r>
          </a:p>
        </p:txBody>
      </p:sp>
      <p:sp>
        <p:nvSpPr>
          <p:cNvPr id="46" name="AutoShape 140">
            <a:extLst>
              <a:ext uri="{FF2B5EF4-FFF2-40B4-BE49-F238E27FC236}">
                <a16:creationId xmlns:a16="http://schemas.microsoft.com/office/drawing/2014/main" id="{F7B471D8-D662-496A-8271-D1965B774C02}"/>
              </a:ext>
            </a:extLst>
          </p:cNvPr>
          <p:cNvSpPr>
            <a:spLocks noChangeArrowheads="1"/>
          </p:cNvSpPr>
          <p:nvPr/>
        </p:nvSpPr>
        <p:spPr bwMode="auto">
          <a:xfrm>
            <a:off x="1824080" y="2722453"/>
            <a:ext cx="1829435" cy="360000"/>
          </a:xfrm>
          <a:prstGeom prst="roundRect">
            <a:avLst>
              <a:gd name="adj" fmla="val 16667"/>
            </a:avLst>
          </a:prstGeom>
          <a:solidFill>
            <a:schemeClr val="bg1"/>
          </a:solidFill>
          <a:ln w="9525">
            <a:solidFill>
              <a:srgbClr val="000000"/>
            </a:solidFill>
            <a:round/>
            <a:headEnd/>
            <a:tailEnd/>
          </a:ln>
        </p:spPr>
        <p:txBody>
          <a:bodyPr rot="0" vert="horz" wrap="square" lIns="74295" tIns="8890" rIns="74295" bIns="8890" anchor="b" anchorCtr="0" upright="1">
            <a:noAutofit/>
          </a:bodyPr>
          <a:lstStyle/>
          <a:p>
            <a:pPr marL="0" marR="0" lvl="0" indent="0" algn="ctr" defTabSz="914400" rtl="0" eaLnBrk="1" fontAlgn="auto" latinLnBrk="0" hangingPunct="1">
              <a:lnSpc>
                <a:spcPts val="47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Digi Kyokasho NP-B" panose="02020700000000000000" pitchFamily="18" charset="-128"/>
                <a:ea typeface="UD Digi Kyokasho NP-B" panose="02020700000000000000" pitchFamily="18" charset="-128"/>
                <a:cs typeface="Times New Roman" panose="02020603050405020304" pitchFamily="18" charset="0"/>
              </a:rPr>
              <a:t>小学校</a:t>
            </a:r>
            <a:endParaRPr kumimoji="1" lang="ja-JP" altLang="en-US" sz="2000" b="0" i="0" u="none" strike="noStrike" kern="1200" cap="none" spc="0" normalizeH="0" baseline="0" noProof="0" dirty="0">
              <a:ln>
                <a:noFill/>
              </a:ln>
              <a:solidFill>
                <a:prstClr val="black"/>
              </a:solidFill>
              <a:effectLst/>
              <a:uLnTx/>
              <a:uFillTx/>
              <a:latin typeface="UD Digi Kyokasho NP-B" panose="02020700000000000000" pitchFamily="18" charset="-128"/>
              <a:ea typeface="UD Digi Kyokasho NP-B" panose="02020700000000000000" pitchFamily="18" charset="-128"/>
              <a:cs typeface="ＭＳ Ｐゴシック" panose="020B0600070205080204" pitchFamily="50" charset="-128"/>
            </a:endParaRPr>
          </a:p>
        </p:txBody>
      </p:sp>
      <p:sp>
        <p:nvSpPr>
          <p:cNvPr id="47" name="AutoShape 140">
            <a:extLst>
              <a:ext uri="{FF2B5EF4-FFF2-40B4-BE49-F238E27FC236}">
                <a16:creationId xmlns:a16="http://schemas.microsoft.com/office/drawing/2014/main" id="{675E114C-7C96-453B-9C53-E194C57849EA}"/>
              </a:ext>
            </a:extLst>
          </p:cNvPr>
          <p:cNvSpPr>
            <a:spLocks noChangeArrowheads="1"/>
          </p:cNvSpPr>
          <p:nvPr/>
        </p:nvSpPr>
        <p:spPr bwMode="auto">
          <a:xfrm>
            <a:off x="1824080" y="3787328"/>
            <a:ext cx="1829435" cy="360000"/>
          </a:xfrm>
          <a:prstGeom prst="roundRect">
            <a:avLst>
              <a:gd name="adj" fmla="val 16667"/>
            </a:avLst>
          </a:prstGeom>
          <a:solidFill>
            <a:schemeClr val="bg1"/>
          </a:solidFill>
          <a:ln w="9525">
            <a:solidFill>
              <a:srgbClr val="000000"/>
            </a:solidFill>
            <a:round/>
            <a:headEnd/>
            <a:tailEnd/>
          </a:ln>
        </p:spPr>
        <p:txBody>
          <a:bodyPr rot="0" vert="horz" wrap="square" lIns="74295" tIns="8890" rIns="74295" bIns="8890" anchor="b" anchorCtr="0" upright="1">
            <a:noAutofit/>
          </a:bodyPr>
          <a:lstStyle/>
          <a:p>
            <a:pPr marL="0" marR="0" lvl="0" indent="0" algn="ctr" defTabSz="914400" rtl="0" eaLnBrk="1" fontAlgn="auto" latinLnBrk="0" hangingPunct="1">
              <a:lnSpc>
                <a:spcPts val="47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Digi Kyokasho NP-B" panose="02020700000000000000" pitchFamily="18" charset="-128"/>
                <a:ea typeface="UD Digi Kyokasho NP-B" panose="02020700000000000000" pitchFamily="18" charset="-128"/>
                <a:cs typeface="Times New Roman" panose="02020603050405020304" pitchFamily="18" charset="0"/>
              </a:rPr>
              <a:t>中学校</a:t>
            </a:r>
            <a:endParaRPr kumimoji="1" lang="ja-JP" altLang="en-US" sz="2000" b="0" i="0" u="none" strike="noStrike" kern="1200" cap="none" spc="0" normalizeH="0" baseline="0" noProof="0" dirty="0">
              <a:ln>
                <a:noFill/>
              </a:ln>
              <a:solidFill>
                <a:prstClr val="black"/>
              </a:solidFill>
              <a:effectLst/>
              <a:uLnTx/>
              <a:uFillTx/>
              <a:latin typeface="UD Digi Kyokasho NP-B" panose="02020700000000000000" pitchFamily="18" charset="-128"/>
              <a:ea typeface="UD Digi Kyokasho NP-B" panose="02020700000000000000" pitchFamily="18" charset="-128"/>
              <a:cs typeface="ＭＳ Ｐゴシック" panose="020B0600070205080204" pitchFamily="50" charset="-128"/>
            </a:endParaRPr>
          </a:p>
        </p:txBody>
      </p:sp>
      <p:sp>
        <p:nvSpPr>
          <p:cNvPr id="48" name="AutoShape 140">
            <a:extLst>
              <a:ext uri="{FF2B5EF4-FFF2-40B4-BE49-F238E27FC236}">
                <a16:creationId xmlns:a16="http://schemas.microsoft.com/office/drawing/2014/main" id="{CB71C0EE-7BFF-4A85-ACC9-C624B93FAD66}"/>
              </a:ext>
            </a:extLst>
          </p:cNvPr>
          <p:cNvSpPr>
            <a:spLocks noChangeArrowheads="1"/>
          </p:cNvSpPr>
          <p:nvPr/>
        </p:nvSpPr>
        <p:spPr bwMode="auto">
          <a:xfrm>
            <a:off x="883327" y="4589158"/>
            <a:ext cx="1829435" cy="360000"/>
          </a:xfrm>
          <a:prstGeom prst="roundRect">
            <a:avLst>
              <a:gd name="adj" fmla="val 16667"/>
            </a:avLst>
          </a:prstGeom>
          <a:solidFill>
            <a:schemeClr val="bg1"/>
          </a:solidFill>
          <a:ln w="9525">
            <a:solidFill>
              <a:srgbClr val="000000"/>
            </a:solidFill>
            <a:round/>
            <a:headEnd/>
            <a:tailEnd/>
          </a:ln>
        </p:spPr>
        <p:txBody>
          <a:bodyPr rot="0" vert="horz" wrap="square" lIns="74295" tIns="8890" rIns="74295" bIns="8890" anchor="b" anchorCtr="0" upright="1">
            <a:noAutofit/>
          </a:bodyPr>
          <a:lstStyle/>
          <a:p>
            <a:pPr marL="0" marR="0" lvl="0" indent="0" algn="ctr" defTabSz="914400" rtl="0" eaLnBrk="1" fontAlgn="auto" latinLnBrk="0" hangingPunct="1">
              <a:lnSpc>
                <a:spcPts val="4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Digi Kyokasho NP-B" panose="02020700000000000000" pitchFamily="18" charset="-128"/>
                <a:ea typeface="UD Digi Kyokasho NP-B" panose="02020700000000000000" pitchFamily="18" charset="-128"/>
                <a:cs typeface="ＭＳ Ｐゴシック" panose="020B0600070205080204" pitchFamily="50" charset="-128"/>
              </a:rPr>
              <a:t>高等学校・その他</a:t>
            </a:r>
          </a:p>
        </p:txBody>
      </p:sp>
      <p:sp>
        <p:nvSpPr>
          <p:cNvPr id="49" name="AutoShape 140">
            <a:extLst>
              <a:ext uri="{FF2B5EF4-FFF2-40B4-BE49-F238E27FC236}">
                <a16:creationId xmlns:a16="http://schemas.microsoft.com/office/drawing/2014/main" id="{153F4890-090A-403C-98B7-68A956982703}"/>
              </a:ext>
            </a:extLst>
          </p:cNvPr>
          <p:cNvSpPr>
            <a:spLocks noChangeArrowheads="1"/>
          </p:cNvSpPr>
          <p:nvPr/>
        </p:nvSpPr>
        <p:spPr bwMode="auto">
          <a:xfrm>
            <a:off x="2839698" y="4589158"/>
            <a:ext cx="1008000" cy="360000"/>
          </a:xfrm>
          <a:prstGeom prst="roundRect">
            <a:avLst>
              <a:gd name="adj" fmla="val 16667"/>
            </a:avLst>
          </a:prstGeom>
          <a:solidFill>
            <a:schemeClr val="bg1"/>
          </a:solidFill>
          <a:ln w="9525">
            <a:solidFill>
              <a:srgbClr val="000000"/>
            </a:solidFill>
            <a:round/>
            <a:headEnd/>
            <a:tailEnd/>
          </a:ln>
        </p:spPr>
        <p:txBody>
          <a:bodyPr rot="0" vert="horz" wrap="square" lIns="74295" tIns="8890" rIns="74295" bIns="8890" anchor="b" anchorCtr="0" upright="1">
            <a:noAutofit/>
          </a:bodyPr>
          <a:lstStyle/>
          <a:p>
            <a:pPr marL="0" marR="0" lvl="0" indent="0" algn="ctr" defTabSz="914400" rtl="0" eaLnBrk="1" fontAlgn="auto" latinLnBrk="0" hangingPunct="1">
              <a:lnSpc>
                <a:spcPts val="4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Digi Kyokasho NP-B" panose="02020700000000000000" pitchFamily="18" charset="-128"/>
                <a:ea typeface="UD Digi Kyokasho NP-B" panose="02020700000000000000" pitchFamily="18" charset="-128"/>
                <a:cs typeface="ＭＳ Ｐゴシック" panose="020B0600070205080204" pitchFamily="50" charset="-128"/>
              </a:rPr>
              <a:t>就職等</a:t>
            </a:r>
          </a:p>
        </p:txBody>
      </p:sp>
      <p:sp>
        <p:nvSpPr>
          <p:cNvPr id="50" name="AutoShape 140">
            <a:extLst>
              <a:ext uri="{FF2B5EF4-FFF2-40B4-BE49-F238E27FC236}">
                <a16:creationId xmlns:a16="http://schemas.microsoft.com/office/drawing/2014/main" id="{DC6EF85A-4A07-4AF5-A8B4-7C4B1BE638A2}"/>
              </a:ext>
            </a:extLst>
          </p:cNvPr>
          <p:cNvSpPr>
            <a:spLocks noChangeArrowheads="1"/>
          </p:cNvSpPr>
          <p:nvPr/>
        </p:nvSpPr>
        <p:spPr bwMode="auto">
          <a:xfrm>
            <a:off x="1639033" y="5561321"/>
            <a:ext cx="2232000" cy="360000"/>
          </a:xfrm>
          <a:prstGeom prst="roundRect">
            <a:avLst>
              <a:gd name="adj" fmla="val 16667"/>
            </a:avLst>
          </a:prstGeom>
          <a:solidFill>
            <a:schemeClr val="bg1"/>
          </a:solidFill>
          <a:ln w="9525">
            <a:solidFill>
              <a:srgbClr val="000000"/>
            </a:solidFill>
            <a:round/>
            <a:headEnd/>
            <a:tailEnd/>
          </a:ln>
        </p:spPr>
        <p:txBody>
          <a:bodyPr rot="0" vert="horz" wrap="square" lIns="74295" tIns="8890" rIns="74295" bIns="8890" anchor="b" anchorCtr="0" upright="1">
            <a:noAutofit/>
          </a:bodyPr>
          <a:lstStyle/>
          <a:p>
            <a:pPr marL="0" marR="0" lvl="0" indent="0" algn="ctr" defTabSz="914400" rtl="0" eaLnBrk="1" fontAlgn="auto" latinLnBrk="0" hangingPunct="1">
              <a:lnSpc>
                <a:spcPts val="4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Digi Kyokasho NP-B" panose="02020700000000000000" pitchFamily="18" charset="-128"/>
                <a:ea typeface="UD Digi Kyokasho NP-B" panose="02020700000000000000" pitchFamily="18" charset="-128"/>
                <a:cs typeface="ＭＳ Ｐゴシック" panose="020B0600070205080204" pitchFamily="50" charset="-128"/>
              </a:rPr>
              <a:t>就職・進学・社会参加</a:t>
            </a:r>
          </a:p>
        </p:txBody>
      </p:sp>
      <p:pic>
        <p:nvPicPr>
          <p:cNvPr id="52" name="図 51">
            <a:extLst>
              <a:ext uri="{FF2B5EF4-FFF2-40B4-BE49-F238E27FC236}">
                <a16:creationId xmlns:a16="http://schemas.microsoft.com/office/drawing/2014/main" id="{5B2FC027-FC29-4679-9093-C4D8AB9DF17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1681" y="5703890"/>
            <a:ext cx="970217" cy="1053153"/>
          </a:xfrm>
          <a:prstGeom prst="rect">
            <a:avLst/>
          </a:prstGeom>
        </p:spPr>
      </p:pic>
      <p:pic>
        <p:nvPicPr>
          <p:cNvPr id="38" name="図 37" descr="http://4.bp.blogspot.com/-IhUdR1N8JM4/Us_MGJe_8mI/AAAAAAAAdA4/hadPMjmHKS8/s800/tsugaku_boys.png">
            <a:extLst>
              <a:ext uri="{FF2B5EF4-FFF2-40B4-BE49-F238E27FC236}">
                <a16:creationId xmlns:a16="http://schemas.microsoft.com/office/drawing/2014/main" id="{00000000-0008-0000-0000-000014000000}"/>
              </a:ext>
            </a:extLst>
          </p:cNvPr>
          <p:cNvPicPr/>
          <p:nvPr/>
        </p:nvPicPr>
        <p:blipFill>
          <a:blip r:embed="rId10" cstate="email">
            <a:extLst>
              <a:ext uri="{28A0092B-C50C-407E-A947-70E740481C1C}">
                <a14:useLocalDpi xmlns:a14="http://schemas.microsoft.com/office/drawing/2010/main"/>
              </a:ext>
            </a:extLst>
          </a:blip>
          <a:srcRect/>
          <a:stretch>
            <a:fillRect/>
          </a:stretch>
        </p:blipFill>
        <p:spPr bwMode="auto">
          <a:xfrm>
            <a:off x="212296" y="3631110"/>
            <a:ext cx="914717" cy="1053153"/>
          </a:xfrm>
          <a:prstGeom prst="rect">
            <a:avLst/>
          </a:prstGeom>
          <a:noFill/>
          <a:ln>
            <a:noFill/>
          </a:ln>
        </p:spPr>
      </p:pic>
      <p:grpSp>
        <p:nvGrpSpPr>
          <p:cNvPr id="56" name="グループ化 55">
            <a:extLst>
              <a:ext uri="{FF2B5EF4-FFF2-40B4-BE49-F238E27FC236}">
                <a16:creationId xmlns:a16="http://schemas.microsoft.com/office/drawing/2014/main" id="{92691A92-F2C0-4B3F-A467-29AFAEAC49D8}"/>
              </a:ext>
            </a:extLst>
          </p:cNvPr>
          <p:cNvGrpSpPr/>
          <p:nvPr/>
        </p:nvGrpSpPr>
        <p:grpSpPr>
          <a:xfrm>
            <a:off x="-2485482" y="-125443"/>
            <a:ext cx="14785283" cy="8324055"/>
            <a:chOff x="-2485482" y="-125443"/>
            <a:chExt cx="14785283" cy="8324055"/>
          </a:xfrm>
          <a:scene3d>
            <a:camera prst="isometricOffAxis2Left" zoom="95000"/>
            <a:lightRig rig="flat" dir="t"/>
          </a:scene3d>
        </p:grpSpPr>
        <p:sp>
          <p:nvSpPr>
            <p:cNvPr id="57" name="アーチ 56">
              <a:extLst>
                <a:ext uri="{FF2B5EF4-FFF2-40B4-BE49-F238E27FC236}">
                  <a16:creationId xmlns:a16="http://schemas.microsoft.com/office/drawing/2014/main" id="{2092C521-05A3-4E29-9986-A5DEFAE9FBBE}"/>
                </a:ext>
              </a:extLst>
            </p:cNvPr>
            <p:cNvSpPr/>
            <p:nvPr/>
          </p:nvSpPr>
          <p:spPr>
            <a:xfrm>
              <a:off x="-2485482" y="-125443"/>
              <a:ext cx="8324055" cy="8324055"/>
            </a:xfrm>
            <a:prstGeom prst="blockArc">
              <a:avLst>
                <a:gd name="adj1" fmla="val 18900000"/>
                <a:gd name="adj2" fmla="val 2700000"/>
                <a:gd name="adj3" fmla="val 259"/>
              </a:avLst>
            </a:prstGeom>
            <a:ln w="76200">
              <a:solidFill>
                <a:schemeClr val="tx1"/>
              </a:solidFill>
            </a:ln>
            <a:sp3d z="-40000" prstMaterial="matte"/>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hueOff val="0"/>
                    <a:satOff val="0"/>
                    <a:lumOff val="0"/>
                    <a:alphaOff val="0"/>
                  </a:prstClr>
                </a:solidFill>
                <a:effectLst/>
                <a:uLnTx/>
                <a:uFillTx/>
                <a:latin typeface="游ゴシック" panose="020F0502020204030204"/>
                <a:ea typeface="游ゴシック" panose="020B0400000000000000" pitchFamily="50" charset="-128"/>
                <a:cs typeface="+mn-cs"/>
              </a:endParaRPr>
            </a:p>
          </p:txBody>
        </p:sp>
        <p:sp>
          <p:nvSpPr>
            <p:cNvPr id="58" name="フリーフォーム: 図形 57">
              <a:extLst>
                <a:ext uri="{FF2B5EF4-FFF2-40B4-BE49-F238E27FC236}">
                  <a16:creationId xmlns:a16="http://schemas.microsoft.com/office/drawing/2014/main" id="{C686A179-6032-4A18-8B37-C29E16953F8D}"/>
                </a:ext>
              </a:extLst>
            </p:cNvPr>
            <p:cNvSpPr/>
            <p:nvPr/>
          </p:nvSpPr>
          <p:spPr>
            <a:xfrm>
              <a:off x="5246673" y="1327266"/>
              <a:ext cx="6935561" cy="1237091"/>
            </a:xfrm>
            <a:custGeom>
              <a:avLst/>
              <a:gdLst>
                <a:gd name="connsiteX0" fmla="*/ 0 w 6935561"/>
                <a:gd name="connsiteY0" fmla="*/ 0 h 1237091"/>
                <a:gd name="connsiteX1" fmla="*/ 6935561 w 6935561"/>
                <a:gd name="connsiteY1" fmla="*/ 0 h 1237091"/>
                <a:gd name="connsiteX2" fmla="*/ 6935561 w 6935561"/>
                <a:gd name="connsiteY2" fmla="*/ 1237091 h 1237091"/>
                <a:gd name="connsiteX3" fmla="*/ 0 w 6935561"/>
                <a:gd name="connsiteY3" fmla="*/ 1237091 h 1237091"/>
                <a:gd name="connsiteX4" fmla="*/ 0 w 6935561"/>
                <a:gd name="connsiteY4" fmla="*/ 0 h 123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5561" h="1237091">
                  <a:moveTo>
                    <a:pt x="0" y="0"/>
                  </a:moveTo>
                  <a:lnTo>
                    <a:pt x="6935561" y="0"/>
                  </a:lnTo>
                  <a:lnTo>
                    <a:pt x="6935561" y="1237091"/>
                  </a:lnTo>
                  <a:lnTo>
                    <a:pt x="0" y="1237091"/>
                  </a:lnTo>
                  <a:lnTo>
                    <a:pt x="0" y="0"/>
                  </a:lnTo>
                  <a:close/>
                </a:path>
              </a:pathLst>
            </a:custGeom>
            <a:solidFill>
              <a:srgbClr val="FF99CC"/>
            </a:solidFill>
            <a:sp3d extrusionH="381000" contourW="38100" prstMaterial="matte">
              <a:contourClr>
                <a:schemeClr val="lt1"/>
              </a:contourClr>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81941" tIns="127000" rIns="127000" bIns="127000" numCol="1" spcCol="1270" anchor="ctr" anchorCtr="0">
              <a:noAutofit/>
            </a:bodyPr>
            <a:lstStyle/>
            <a:p>
              <a:pPr marL="0" marR="0" lvl="0" indent="0" algn="l" defTabSz="2222500" rtl="0" eaLnBrk="1" fontAlgn="auto" latinLnBrk="0" hangingPunct="1">
                <a:lnSpc>
                  <a:spcPct val="90000"/>
                </a:lnSpc>
                <a:spcBef>
                  <a:spcPct val="0"/>
                </a:spcBef>
                <a:spcAft>
                  <a:spcPct val="35000"/>
                </a:spcAft>
                <a:buClrTx/>
                <a:buSzTx/>
                <a:buFontTx/>
                <a:buNone/>
                <a:tabLst/>
                <a:defRPr/>
              </a:pPr>
              <a:r>
                <a:rPr kumimoji="1" lang="ja-JP" alt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D Digi Kyokasho NK-B" panose="02020700000000000000" pitchFamily="18" charset="-128"/>
                  <a:ea typeface="UD Digi Kyokasho NK-B" panose="02020700000000000000" pitchFamily="18" charset="-128"/>
                  <a:cs typeface="+mn-cs"/>
                </a:rPr>
                <a:t>発育や発達の相談</a:t>
              </a:r>
            </a:p>
          </p:txBody>
        </p:sp>
        <p:sp>
          <p:nvSpPr>
            <p:cNvPr id="59" name="楕円 58">
              <a:extLst>
                <a:ext uri="{FF2B5EF4-FFF2-40B4-BE49-F238E27FC236}">
                  <a16:creationId xmlns:a16="http://schemas.microsoft.com/office/drawing/2014/main" id="{7796459F-4192-4BD5-98E4-00646677EB6E}"/>
                </a:ext>
              </a:extLst>
            </p:cNvPr>
            <p:cNvSpPr/>
            <p:nvPr/>
          </p:nvSpPr>
          <p:spPr>
            <a:xfrm>
              <a:off x="4473491" y="1172630"/>
              <a:ext cx="1546364" cy="1546364"/>
            </a:xfrm>
            <a:prstGeom prst="ellipse">
              <a:avLst/>
            </a:prstGeom>
            <a:solidFill>
              <a:schemeClr val="accent4">
                <a:lumMod val="20000"/>
                <a:lumOff val="80000"/>
              </a:schemeClr>
            </a:solidFill>
            <a:ln w="130175">
              <a:solidFill>
                <a:srgbClr val="FF66CC"/>
              </a:solidFill>
            </a:ln>
            <a:sp3d z="57150" extrusionH="12700" prstMaterial="flat">
              <a:bevelT w="50800" h="50800" prst="riblet"/>
            </a:sp3d>
          </p:spPr>
          <p:style>
            <a:lnRef idx="1">
              <a:schemeClr val="accent4">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hueOff val="0"/>
                    <a:satOff val="0"/>
                    <a:lumOff val="0"/>
                    <a:alphaOff val="0"/>
                  </a:prstClr>
                </a:solidFill>
                <a:effectLst/>
                <a:uLnTx/>
                <a:uFillTx/>
                <a:latin typeface="游ゴシック" panose="020F0502020204030204"/>
                <a:ea typeface="游ゴシック" panose="020B0400000000000000" pitchFamily="50" charset="-128"/>
                <a:cs typeface="+mn-cs"/>
              </a:endParaRPr>
            </a:p>
          </p:txBody>
        </p:sp>
        <p:sp>
          <p:nvSpPr>
            <p:cNvPr id="60" name="フリーフォーム: 図形 59">
              <a:extLst>
                <a:ext uri="{FF2B5EF4-FFF2-40B4-BE49-F238E27FC236}">
                  <a16:creationId xmlns:a16="http://schemas.microsoft.com/office/drawing/2014/main" id="{0E6C7998-9BE3-47F7-9BFF-889CCF03455F}"/>
                </a:ext>
              </a:extLst>
            </p:cNvPr>
            <p:cNvSpPr/>
            <p:nvPr/>
          </p:nvSpPr>
          <p:spPr>
            <a:xfrm>
              <a:off x="5813923" y="3287408"/>
              <a:ext cx="6485878" cy="1237091"/>
            </a:xfrm>
            <a:custGeom>
              <a:avLst/>
              <a:gdLst>
                <a:gd name="connsiteX0" fmla="*/ 0 w 6485878"/>
                <a:gd name="connsiteY0" fmla="*/ 0 h 1237091"/>
                <a:gd name="connsiteX1" fmla="*/ 6485878 w 6485878"/>
                <a:gd name="connsiteY1" fmla="*/ 0 h 1237091"/>
                <a:gd name="connsiteX2" fmla="*/ 6485878 w 6485878"/>
                <a:gd name="connsiteY2" fmla="*/ 1237091 h 1237091"/>
                <a:gd name="connsiteX3" fmla="*/ 0 w 6485878"/>
                <a:gd name="connsiteY3" fmla="*/ 1237091 h 1237091"/>
                <a:gd name="connsiteX4" fmla="*/ 0 w 6485878"/>
                <a:gd name="connsiteY4" fmla="*/ 0 h 123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878" h="1237091">
                  <a:moveTo>
                    <a:pt x="0" y="0"/>
                  </a:moveTo>
                  <a:lnTo>
                    <a:pt x="6485878" y="0"/>
                  </a:lnTo>
                  <a:lnTo>
                    <a:pt x="6485878" y="1237091"/>
                  </a:lnTo>
                  <a:lnTo>
                    <a:pt x="0" y="1237091"/>
                  </a:lnTo>
                  <a:lnTo>
                    <a:pt x="0" y="0"/>
                  </a:lnTo>
                  <a:close/>
                </a:path>
              </a:pathLst>
            </a:custGeom>
            <a:solidFill>
              <a:schemeClr val="accent4"/>
            </a:solidFill>
            <a:sp3d extrusionH="381000" contourW="38100" prstMaterial="matte">
              <a:contourClr>
                <a:schemeClr val="lt1"/>
              </a:contourClr>
            </a:sp3d>
          </p:spPr>
          <p:style>
            <a:lnRef idx="0">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txBody>
            <a:bodyPr spcFirstLastPara="0" vert="horz" wrap="square" lIns="981941" tIns="127000" rIns="127000" bIns="127000" numCol="1" spcCol="1270" anchor="ctr" anchorCtr="0">
              <a:noAutofit/>
            </a:bodyPr>
            <a:lstStyle/>
            <a:p>
              <a:pPr marL="0" marR="0" lvl="0" indent="0" algn="l" defTabSz="2222500" rtl="0" eaLnBrk="1" fontAlgn="auto" latinLnBrk="0" hangingPunct="1">
                <a:lnSpc>
                  <a:spcPct val="90000"/>
                </a:lnSpc>
                <a:spcBef>
                  <a:spcPct val="0"/>
                </a:spcBef>
                <a:spcAft>
                  <a:spcPct val="35000"/>
                </a:spcAft>
                <a:buClrTx/>
                <a:buSzTx/>
                <a:buFontTx/>
                <a:buNone/>
                <a:tabLst/>
                <a:defRPr/>
              </a:pPr>
              <a:r>
                <a:rPr kumimoji="1" lang="ja-JP" alt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D Digi Kyokasho NK-B" panose="02020700000000000000" pitchFamily="18" charset="-128"/>
                  <a:ea typeface="UD Digi Kyokasho NK-B" panose="02020700000000000000" pitchFamily="18" charset="-128"/>
                  <a:cs typeface="+mn-cs"/>
                </a:rPr>
                <a:t>学習面の相談・福祉サービス利用についての相談</a:t>
              </a:r>
            </a:p>
          </p:txBody>
        </p:sp>
        <p:sp>
          <p:nvSpPr>
            <p:cNvPr id="61" name="楕円 60">
              <a:extLst>
                <a:ext uri="{FF2B5EF4-FFF2-40B4-BE49-F238E27FC236}">
                  <a16:creationId xmlns:a16="http://schemas.microsoft.com/office/drawing/2014/main" id="{2AF3D172-3FDA-4963-9CB4-FF4CC40D9733}"/>
                </a:ext>
              </a:extLst>
            </p:cNvPr>
            <p:cNvSpPr/>
            <p:nvPr/>
          </p:nvSpPr>
          <p:spPr>
            <a:xfrm>
              <a:off x="5040741" y="3132771"/>
              <a:ext cx="1546364" cy="1546364"/>
            </a:xfrm>
            <a:prstGeom prst="ellipse">
              <a:avLst/>
            </a:prstGeom>
            <a:solidFill>
              <a:schemeClr val="accent4">
                <a:lumMod val="20000"/>
                <a:lumOff val="80000"/>
              </a:schemeClr>
            </a:solidFill>
            <a:ln w="130175">
              <a:solidFill>
                <a:schemeClr val="accent2"/>
              </a:solidFill>
            </a:ln>
            <a:sp3d z="57150" extrusionH="12700" prstMaterial="flat">
              <a:bevelT w="50800" h="50800"/>
            </a:sp3d>
          </p:spPr>
          <p:style>
            <a:lnRef idx="1">
              <a:schemeClr val="accent4">
                <a:hueOff val="4900445"/>
                <a:satOff val="-20388"/>
                <a:lumOff val="4804"/>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hueOff val="0"/>
                    <a:satOff val="0"/>
                    <a:lumOff val="0"/>
                    <a:alphaOff val="0"/>
                  </a:prstClr>
                </a:solidFill>
                <a:effectLst/>
                <a:uLnTx/>
                <a:uFillTx/>
                <a:latin typeface="游ゴシック" panose="020F0502020204030204"/>
                <a:ea typeface="游ゴシック" panose="020B0400000000000000" pitchFamily="50" charset="-128"/>
                <a:cs typeface="+mn-cs"/>
              </a:endParaRPr>
            </a:p>
          </p:txBody>
        </p:sp>
        <p:sp>
          <p:nvSpPr>
            <p:cNvPr id="62" name="フリーフォーム: 図形 61">
              <a:extLst>
                <a:ext uri="{FF2B5EF4-FFF2-40B4-BE49-F238E27FC236}">
                  <a16:creationId xmlns:a16="http://schemas.microsoft.com/office/drawing/2014/main" id="{11EA53EE-C24E-435C-B98A-E7FE697DA36E}"/>
                </a:ext>
              </a:extLst>
            </p:cNvPr>
            <p:cNvSpPr/>
            <p:nvPr/>
          </p:nvSpPr>
          <p:spPr>
            <a:xfrm>
              <a:off x="5364240" y="5352053"/>
              <a:ext cx="6935561" cy="1237091"/>
            </a:xfrm>
            <a:custGeom>
              <a:avLst/>
              <a:gdLst>
                <a:gd name="connsiteX0" fmla="*/ 0 w 6935561"/>
                <a:gd name="connsiteY0" fmla="*/ 0 h 1237091"/>
                <a:gd name="connsiteX1" fmla="*/ 6935561 w 6935561"/>
                <a:gd name="connsiteY1" fmla="*/ 0 h 1237091"/>
                <a:gd name="connsiteX2" fmla="*/ 6935561 w 6935561"/>
                <a:gd name="connsiteY2" fmla="*/ 1237091 h 1237091"/>
                <a:gd name="connsiteX3" fmla="*/ 0 w 6935561"/>
                <a:gd name="connsiteY3" fmla="*/ 1237091 h 1237091"/>
                <a:gd name="connsiteX4" fmla="*/ 0 w 6935561"/>
                <a:gd name="connsiteY4" fmla="*/ 0 h 123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5561" h="1237091">
                  <a:moveTo>
                    <a:pt x="0" y="0"/>
                  </a:moveTo>
                  <a:lnTo>
                    <a:pt x="6935561" y="0"/>
                  </a:lnTo>
                  <a:lnTo>
                    <a:pt x="6935561" y="1237091"/>
                  </a:lnTo>
                  <a:lnTo>
                    <a:pt x="0" y="1237091"/>
                  </a:lnTo>
                  <a:lnTo>
                    <a:pt x="0" y="0"/>
                  </a:lnTo>
                  <a:close/>
                </a:path>
              </a:pathLst>
            </a:custGeom>
            <a:solidFill>
              <a:srgbClr val="00EA00"/>
            </a:solidFill>
            <a:sp3d extrusionH="381000" contourW="38100" prstMaterial="matte">
              <a:contourClr>
                <a:schemeClr val="lt1"/>
              </a:contourClr>
            </a:sp3d>
          </p:spPr>
          <p:style>
            <a:lnRef idx="0">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981941" tIns="127000" rIns="127000" bIns="127000" numCol="1" spcCol="1270" anchor="ctr" anchorCtr="0">
              <a:noAutofit/>
            </a:bodyPr>
            <a:lstStyle/>
            <a:p>
              <a:pPr marL="0" marR="0" lvl="0" indent="0" algn="l" defTabSz="2222500" rtl="0" eaLnBrk="1" fontAlgn="auto" latinLnBrk="0" hangingPunct="1">
                <a:lnSpc>
                  <a:spcPct val="90000"/>
                </a:lnSpc>
                <a:spcBef>
                  <a:spcPct val="0"/>
                </a:spcBef>
                <a:spcAft>
                  <a:spcPct val="35000"/>
                </a:spcAft>
                <a:buClrTx/>
                <a:buSzTx/>
                <a:buFontTx/>
                <a:buNone/>
                <a:tabLst/>
                <a:defRPr/>
              </a:pPr>
              <a:r>
                <a:rPr kumimoji="1" lang="ja-JP" alt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D Digi Kyokasho NK-B" panose="02020700000000000000" pitchFamily="18" charset="-128"/>
                  <a:ea typeface="UD Digi Kyokasho NK-B" panose="02020700000000000000" pitchFamily="18" charset="-128"/>
                  <a:cs typeface="+mn-cs"/>
                </a:rPr>
                <a:t>就労や社会生活に関する相談</a:t>
              </a:r>
              <a:endParaRPr kumimoji="1" lang="en-US" altLang="ja-JP"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D Digi Kyokasho NK-B" panose="02020700000000000000" pitchFamily="18" charset="-128"/>
                <a:ea typeface="UD Digi Kyokasho NK-B" panose="02020700000000000000" pitchFamily="18" charset="-128"/>
                <a:cs typeface="+mn-cs"/>
              </a:endParaRPr>
            </a:p>
          </p:txBody>
        </p:sp>
        <p:sp>
          <p:nvSpPr>
            <p:cNvPr id="63" name="楕円 62">
              <a:extLst>
                <a:ext uri="{FF2B5EF4-FFF2-40B4-BE49-F238E27FC236}">
                  <a16:creationId xmlns:a16="http://schemas.microsoft.com/office/drawing/2014/main" id="{E0956746-BB42-4492-8463-3083F9FB32A6}"/>
                </a:ext>
              </a:extLst>
            </p:cNvPr>
            <p:cNvSpPr/>
            <p:nvPr/>
          </p:nvSpPr>
          <p:spPr>
            <a:xfrm>
              <a:off x="4591058" y="5197417"/>
              <a:ext cx="1546364" cy="1546364"/>
            </a:xfrm>
            <a:prstGeom prst="ellipse">
              <a:avLst/>
            </a:prstGeom>
            <a:solidFill>
              <a:schemeClr val="accent4">
                <a:lumMod val="20000"/>
                <a:lumOff val="80000"/>
              </a:schemeClr>
            </a:solidFill>
            <a:ln w="130175">
              <a:solidFill>
                <a:srgbClr val="00B050"/>
              </a:solidFill>
            </a:ln>
            <a:sp3d z="57150" extrusionH="12700" prstMaterial="flat">
              <a:bevelT w="50800" h="50800"/>
            </a:sp3d>
          </p:spPr>
          <p:style>
            <a:lnRef idx="1">
              <a:schemeClr val="accent4">
                <a:hueOff val="9800891"/>
                <a:satOff val="-40777"/>
                <a:lumOff val="9608"/>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hueOff val="0"/>
                    <a:satOff val="0"/>
                    <a:lumOff val="0"/>
                    <a:alphaOff val="0"/>
                  </a:prstClr>
                </a:solidFill>
                <a:effectLst/>
                <a:uLnTx/>
                <a:uFillTx/>
                <a:latin typeface="游ゴシック" panose="020F0502020204030204"/>
                <a:ea typeface="游ゴシック" panose="020B0400000000000000" pitchFamily="50" charset="-128"/>
                <a:cs typeface="+mn-cs"/>
              </a:endParaRPr>
            </a:p>
          </p:txBody>
        </p:sp>
      </p:grpSp>
      <p:pic>
        <p:nvPicPr>
          <p:cNvPr id="3" name="図 2">
            <a:extLst>
              <a:ext uri="{FF2B5EF4-FFF2-40B4-BE49-F238E27FC236}">
                <a16:creationId xmlns:a16="http://schemas.microsoft.com/office/drawing/2014/main" id="{4A227BF6-3211-3992-0796-2BCD331A6B7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899640" y="1403118"/>
            <a:ext cx="1493649" cy="749873"/>
          </a:xfrm>
          <a:prstGeom prst="rect">
            <a:avLst/>
          </a:prstGeom>
        </p:spPr>
      </p:pic>
      <p:pic>
        <p:nvPicPr>
          <p:cNvPr id="4" name="図 3">
            <a:extLst>
              <a:ext uri="{FF2B5EF4-FFF2-40B4-BE49-F238E27FC236}">
                <a16:creationId xmlns:a16="http://schemas.microsoft.com/office/drawing/2014/main" id="{FA6F7E79-C94C-F95F-45DF-CA102F2CE48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396453" y="3294644"/>
            <a:ext cx="1493649" cy="755970"/>
          </a:xfrm>
          <a:prstGeom prst="rect">
            <a:avLst/>
          </a:prstGeom>
        </p:spPr>
      </p:pic>
      <p:pic>
        <p:nvPicPr>
          <p:cNvPr id="5" name="図 4">
            <a:extLst>
              <a:ext uri="{FF2B5EF4-FFF2-40B4-BE49-F238E27FC236}">
                <a16:creationId xmlns:a16="http://schemas.microsoft.com/office/drawing/2014/main" id="{056C6EB4-B845-C52F-0F29-B15989BD685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995662" y="5092107"/>
            <a:ext cx="1493649" cy="755970"/>
          </a:xfrm>
          <a:prstGeom prst="rect">
            <a:avLst/>
          </a:prstGeom>
        </p:spPr>
      </p:pic>
    </p:spTree>
    <p:extLst>
      <p:ext uri="{BB962C8B-B14F-4D97-AF65-F5344CB8AC3E}">
        <p14:creationId xmlns:p14="http://schemas.microsoft.com/office/powerpoint/2010/main" val="1539179937"/>
      </p:ext>
    </p:extLst>
  </p:cSld>
  <p:clrMapOvr>
    <a:masterClrMapping/>
  </p:clrMapOvr>
  <mc:AlternateContent xmlns:mc="http://schemas.openxmlformats.org/markup-compatibility/2006" xmlns:p14="http://schemas.microsoft.com/office/powerpoint/2010/main">
    <mc:Choice Requires="p14">
      <p:transition p14:dur="0" advTm="37280"/>
    </mc:Choice>
    <mc:Fallback xmlns="">
      <p:transition advTm="37280"/>
    </mc:Fallback>
  </mc:AlternateContent>
  <p:extLst>
    <p:ext uri="{E180D4A7-C9FB-4DFB-919C-405C955672EB}">
      <p14:showEvtLst xmlns:p14="http://schemas.microsoft.com/office/powerpoint/2010/main">
        <p14:playEvt time="2" objId="7"/>
        <p14:stopEvt time="37076" objId="7"/>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38BD820-3F38-06E8-6BF8-22D5CA243120}"/>
              </a:ext>
            </a:extLst>
          </p:cNvPr>
          <p:cNvSpPr txBox="1"/>
          <p:nvPr/>
        </p:nvSpPr>
        <p:spPr>
          <a:xfrm>
            <a:off x="0" y="144105"/>
            <a:ext cx="12192000" cy="615553"/>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400" b="0"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　関係機関</a:t>
            </a:r>
            <a:r>
              <a:rPr kumimoji="1" lang="en-US" altLang="ja-JP" sz="3400" b="0"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 </a:t>
            </a:r>
            <a:r>
              <a:rPr kumimoji="1" lang="ja-JP" altLang="en-US" sz="3400" b="0"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相談窓口</a:t>
            </a:r>
          </a:p>
        </p:txBody>
      </p:sp>
      <p:pic>
        <p:nvPicPr>
          <p:cNvPr id="5" name="図 4">
            <a:extLst>
              <a:ext uri="{FF2B5EF4-FFF2-40B4-BE49-F238E27FC236}">
                <a16:creationId xmlns:a16="http://schemas.microsoft.com/office/drawing/2014/main" id="{886AAA7B-6413-D583-5333-109CC26050EE}"/>
              </a:ext>
            </a:extLst>
          </p:cNvPr>
          <p:cNvPicPr>
            <a:picLocks noChangeAspect="1"/>
          </p:cNvPicPr>
          <p:nvPr/>
        </p:nvPicPr>
        <p:blipFill>
          <a:blip r:embed="rId3"/>
          <a:stretch>
            <a:fillRect/>
          </a:stretch>
        </p:blipFill>
        <p:spPr>
          <a:xfrm>
            <a:off x="156000" y="1662277"/>
            <a:ext cx="11880000" cy="2332102"/>
          </a:xfrm>
          <a:prstGeom prst="rect">
            <a:avLst/>
          </a:prstGeom>
        </p:spPr>
      </p:pic>
    </p:spTree>
    <p:extLst>
      <p:ext uri="{BB962C8B-B14F-4D97-AF65-F5344CB8AC3E}">
        <p14:creationId xmlns:p14="http://schemas.microsoft.com/office/powerpoint/2010/main" val="596031328"/>
      </p:ext>
    </p:extLst>
  </p:cSld>
  <p:clrMapOvr>
    <a:masterClrMapping/>
  </p:clrMapOvr>
  <mc:AlternateContent xmlns:mc="http://schemas.openxmlformats.org/markup-compatibility/2006" xmlns:p14="http://schemas.microsoft.com/office/powerpoint/2010/main">
    <mc:Choice Requires="p14">
      <p:transition p14:dur="0" advTm="14830"/>
    </mc:Choice>
    <mc:Fallback xmlns="">
      <p:transition advTm="14830"/>
    </mc:Fallback>
  </mc:AlternateContent>
  <p:extLst>
    <p:ext uri="{E180D4A7-C9FB-4DFB-919C-405C955672EB}">
      <p14:showEvtLst xmlns:p14="http://schemas.microsoft.com/office/powerpoint/2010/main">
        <p14:playEvt time="2" objId="7"/>
        <p14:stopEvt time="14830" objId="7"/>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D58717F-AF36-B981-078C-BAE87B40DF9D}"/>
              </a:ext>
            </a:extLst>
          </p:cNvPr>
          <p:cNvPicPr>
            <a:picLocks noChangeAspect="1"/>
          </p:cNvPicPr>
          <p:nvPr/>
        </p:nvPicPr>
        <p:blipFill>
          <a:blip r:embed="rId3"/>
          <a:stretch>
            <a:fillRect/>
          </a:stretch>
        </p:blipFill>
        <p:spPr>
          <a:xfrm>
            <a:off x="156000" y="1412418"/>
            <a:ext cx="11880000" cy="2016582"/>
          </a:xfrm>
          <a:prstGeom prst="rect">
            <a:avLst/>
          </a:prstGeom>
        </p:spPr>
      </p:pic>
    </p:spTree>
    <p:extLst>
      <p:ext uri="{BB962C8B-B14F-4D97-AF65-F5344CB8AC3E}">
        <p14:creationId xmlns:p14="http://schemas.microsoft.com/office/powerpoint/2010/main" val="1766450780"/>
      </p:ext>
    </p:extLst>
  </p:cSld>
  <p:clrMapOvr>
    <a:masterClrMapping/>
  </p:clrMapOvr>
  <mc:AlternateContent xmlns:mc="http://schemas.openxmlformats.org/markup-compatibility/2006" xmlns:p14="http://schemas.microsoft.com/office/powerpoint/2010/main">
    <mc:Choice Requires="p14">
      <p:transition p14:dur="0" advTm="38802"/>
    </mc:Choice>
    <mc:Fallback xmlns="">
      <p:transition advTm="38802"/>
    </mc:Fallback>
  </mc:AlternateContent>
  <p:extLst>
    <p:ext uri="{E180D4A7-C9FB-4DFB-919C-405C955672EB}">
      <p14:showEvtLst xmlns:p14="http://schemas.microsoft.com/office/powerpoint/2010/main">
        <p14:playEvt time="1" objId="2"/>
        <p14:stopEvt time="38802" objId="2"/>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713826D-34FA-45B6-B9C6-B98325BE4834}"/>
              </a:ext>
            </a:extLst>
          </p:cNvPr>
          <p:cNvPicPr>
            <a:picLocks noChangeAspect="1"/>
          </p:cNvPicPr>
          <p:nvPr/>
        </p:nvPicPr>
        <p:blipFill>
          <a:blip r:embed="rId3"/>
          <a:stretch>
            <a:fillRect/>
          </a:stretch>
        </p:blipFill>
        <p:spPr>
          <a:xfrm>
            <a:off x="156000" y="1096898"/>
            <a:ext cx="11880000" cy="2332102"/>
          </a:xfrm>
          <a:prstGeom prst="rect">
            <a:avLst/>
          </a:prstGeom>
        </p:spPr>
      </p:pic>
    </p:spTree>
    <p:extLst>
      <p:ext uri="{BB962C8B-B14F-4D97-AF65-F5344CB8AC3E}">
        <p14:creationId xmlns:p14="http://schemas.microsoft.com/office/powerpoint/2010/main" val="3965896885"/>
      </p:ext>
    </p:extLst>
  </p:cSld>
  <p:clrMapOvr>
    <a:masterClrMapping/>
  </p:clrMapOvr>
  <mc:AlternateContent xmlns:mc="http://schemas.openxmlformats.org/markup-compatibility/2006" xmlns:p14="http://schemas.microsoft.com/office/powerpoint/2010/main">
    <mc:Choice Requires="p14">
      <p:transition p14:dur="0" advTm="29019"/>
    </mc:Choice>
    <mc:Fallback xmlns="">
      <p:transition advTm="29019"/>
    </mc:Fallback>
  </mc:AlternateContent>
  <p:extLst>
    <p:ext uri="{E180D4A7-C9FB-4DFB-919C-405C955672EB}">
      <p14:showEvtLst xmlns:p14="http://schemas.microsoft.com/office/powerpoint/2010/main">
        <p14:playEvt time="1" objId="3"/>
        <p14:stopEvt time="29019" objId="3"/>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77C9EB4-E4A1-B1EC-171D-16353EBE421F}"/>
              </a:ext>
            </a:extLst>
          </p:cNvPr>
          <p:cNvPicPr>
            <a:picLocks noChangeAspect="1"/>
          </p:cNvPicPr>
          <p:nvPr/>
        </p:nvPicPr>
        <p:blipFill>
          <a:blip r:embed="rId3"/>
          <a:stretch>
            <a:fillRect/>
          </a:stretch>
        </p:blipFill>
        <p:spPr>
          <a:xfrm>
            <a:off x="156000" y="966575"/>
            <a:ext cx="11880000" cy="4924850"/>
          </a:xfrm>
          <a:prstGeom prst="rect">
            <a:avLst/>
          </a:prstGeom>
        </p:spPr>
      </p:pic>
    </p:spTree>
    <p:extLst>
      <p:ext uri="{BB962C8B-B14F-4D97-AF65-F5344CB8AC3E}">
        <p14:creationId xmlns:p14="http://schemas.microsoft.com/office/powerpoint/2010/main" val="1540700739"/>
      </p:ext>
    </p:extLst>
  </p:cSld>
  <p:clrMapOvr>
    <a:masterClrMapping/>
  </p:clrMapOvr>
  <mc:AlternateContent xmlns:mc="http://schemas.openxmlformats.org/markup-compatibility/2006" xmlns:p14="http://schemas.microsoft.com/office/powerpoint/2010/main">
    <mc:Choice Requires="p14">
      <p:transition p14:dur="0" advTm="17446"/>
    </mc:Choice>
    <mc:Fallback xmlns="">
      <p:transition advTm="17446"/>
    </mc:Fallback>
  </mc:AlternateContent>
  <p:extLst>
    <p:ext uri="{E180D4A7-C9FB-4DFB-919C-405C955672EB}">
      <p14:showEvtLst xmlns:p14="http://schemas.microsoft.com/office/powerpoint/2010/main">
        <p14:playEvt time="1" objId="4"/>
        <p14:stopEvt time="17446" objId="4"/>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B685B44-F806-1ABA-512E-17E3EE68EF8B}"/>
              </a:ext>
            </a:extLst>
          </p:cNvPr>
          <p:cNvPicPr>
            <a:picLocks noChangeAspect="1"/>
          </p:cNvPicPr>
          <p:nvPr/>
        </p:nvPicPr>
        <p:blipFill>
          <a:blip r:embed="rId3"/>
          <a:stretch>
            <a:fillRect/>
          </a:stretch>
        </p:blipFill>
        <p:spPr>
          <a:xfrm>
            <a:off x="156000" y="966575"/>
            <a:ext cx="11880000" cy="4924850"/>
          </a:xfrm>
          <a:prstGeom prst="rect">
            <a:avLst/>
          </a:prstGeom>
        </p:spPr>
      </p:pic>
    </p:spTree>
    <p:extLst>
      <p:ext uri="{BB962C8B-B14F-4D97-AF65-F5344CB8AC3E}">
        <p14:creationId xmlns:p14="http://schemas.microsoft.com/office/powerpoint/2010/main" val="2207073994"/>
      </p:ext>
    </p:extLst>
  </p:cSld>
  <p:clrMapOvr>
    <a:masterClrMapping/>
  </p:clrMapOvr>
  <mc:AlternateContent xmlns:mc="http://schemas.openxmlformats.org/markup-compatibility/2006" xmlns:p14="http://schemas.microsoft.com/office/powerpoint/2010/main">
    <mc:Choice Requires="p14">
      <p:transition p14:dur="0" advTm="21040"/>
    </mc:Choice>
    <mc:Fallback xmlns="">
      <p:transition advTm="21040"/>
    </mc:Fallback>
  </mc:AlternateContent>
  <p:extLst>
    <p:ext uri="{E180D4A7-C9FB-4DFB-919C-405C955672EB}">
      <p14:showEvtLst xmlns:p14="http://schemas.microsoft.com/office/powerpoint/2010/main">
        <p14:playEvt time="1" objId="4"/>
        <p14:stopEvt time="20591" objId="4"/>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733372"/>
      </p:ext>
    </p:extLst>
  </p:cSld>
  <p:clrMapOvr>
    <a:masterClrMapping/>
  </p:clrMapOvr>
  <mc:AlternateContent xmlns:mc="http://schemas.openxmlformats.org/markup-compatibility/2006" xmlns:p14="http://schemas.microsoft.com/office/powerpoint/2010/main">
    <mc:Choice Requires="p14">
      <p:transition p14:dur="0" advTm="27184"/>
    </mc:Choice>
    <mc:Fallback xmlns="">
      <p:transition advTm="27184"/>
    </mc:Fallback>
  </mc:AlternateContent>
  <p:extLst>
    <p:ext uri="{E180D4A7-C9FB-4DFB-919C-405C955672EB}">
      <p14:showEvtLst xmlns:p14="http://schemas.microsoft.com/office/powerpoint/2010/main">
        <p14:playEvt time="2" objId="5"/>
        <p14:playEvt time="3" objId="3"/>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99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3" name="正方形/長方形 2">
            <a:extLst>
              <a:ext uri="{FF2B5EF4-FFF2-40B4-BE49-F238E27FC236}">
                <a16:creationId xmlns:a16="http://schemas.microsoft.com/office/drawing/2014/main" id="{50379BA3-ADC2-C66B-7227-B6F6E0C36E1A}"/>
              </a:ext>
            </a:extLst>
          </p:cNvPr>
          <p:cNvSpPr/>
          <p:nvPr/>
        </p:nvSpPr>
        <p:spPr>
          <a:xfrm>
            <a:off x="425450" y="0"/>
            <a:ext cx="4775200" cy="6858000"/>
          </a:xfrm>
          <a:prstGeom prst="rect">
            <a:avLst/>
          </a:prstGeom>
          <a:solidFill>
            <a:schemeClr val="accent6">
              <a:lumMod val="60000"/>
              <a:lumOff val="4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8CE411E3-EE2E-CCD9-7991-8AABEE6BBF42}"/>
              </a:ext>
            </a:extLst>
          </p:cNvPr>
          <p:cNvSpPr txBox="1"/>
          <p:nvPr/>
        </p:nvSpPr>
        <p:spPr>
          <a:xfrm>
            <a:off x="793751" y="211473"/>
            <a:ext cx="403859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D デジタル 教科書体 NK-B" panose="02020700000000000000" pitchFamily="18" charset="-128"/>
                <a:ea typeface="UD デジタル 教科書体 NK-B" panose="02020700000000000000" pitchFamily="18" charset="-128"/>
                <a:cs typeface="+mn-cs"/>
              </a:rPr>
              <a:t>ご視聴ありがとう</a:t>
            </a:r>
            <a:endParaRPr kumimoji="1" lang="en-US" altLang="ja-JP"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D デジタル 教科書体 NK-B" panose="02020700000000000000" pitchFamily="18" charset="-128"/>
                <a:ea typeface="UD デジタル 教科書体 NK-B" panose="02020700000000000000" pitchFamily="18" charset="-128"/>
                <a:cs typeface="+mn-cs"/>
              </a:rPr>
              <a:t>ございました。</a:t>
            </a:r>
            <a:endParaRPr kumimoji="1" lang="en-US" altLang="ja-JP"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D デジタル 教科書体 NK-B" panose="02020700000000000000" pitchFamily="18" charset="-128"/>
                <a:ea typeface="UD デジタル 教科書体 NK-B" panose="02020700000000000000" pitchFamily="18" charset="-128"/>
                <a:cs typeface="+mn-cs"/>
              </a:rPr>
              <a:t>アンケートへの</a:t>
            </a:r>
            <a:endParaRPr kumimoji="1" lang="en-US" altLang="ja-JP"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D デジタル 教科書体 NK-B" panose="02020700000000000000" pitchFamily="18" charset="-128"/>
                <a:ea typeface="UD デジタル 教科書体 NK-B" panose="02020700000000000000" pitchFamily="18" charset="-128"/>
                <a:cs typeface="+mn-cs"/>
              </a:rPr>
              <a:t>回答に御協力を</a:t>
            </a:r>
            <a:endParaRPr kumimoji="1" lang="en-US" altLang="ja-JP"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D デジタル 教科書体 NK-B" panose="02020700000000000000" pitchFamily="18" charset="-128"/>
                <a:ea typeface="UD デジタル 教科書体 NK-B" panose="02020700000000000000" pitchFamily="18" charset="-128"/>
                <a:cs typeface="+mn-cs"/>
              </a:rPr>
              <a:t>お願いいします。</a:t>
            </a:r>
            <a:endParaRPr kumimoji="1" lang="en-US" altLang="ja-JP"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6" name="図 5">
            <a:extLst>
              <a:ext uri="{FF2B5EF4-FFF2-40B4-BE49-F238E27FC236}">
                <a16:creationId xmlns:a16="http://schemas.microsoft.com/office/drawing/2014/main" id="{812F9792-6B17-EE2A-D8A0-783D155742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8309" y="3962340"/>
            <a:ext cx="1789482" cy="1789482"/>
          </a:xfrm>
          <a:prstGeom prst="rect">
            <a:avLst/>
          </a:prstGeom>
        </p:spPr>
      </p:pic>
      <p:sp>
        <p:nvSpPr>
          <p:cNvPr id="7" name="テキスト ボックス 6">
            <a:extLst>
              <a:ext uri="{FF2B5EF4-FFF2-40B4-BE49-F238E27FC236}">
                <a16:creationId xmlns:a16="http://schemas.microsoft.com/office/drawing/2014/main" id="{A8A9D6FB-78C7-74F1-5141-CA4934CFC147}"/>
              </a:ext>
            </a:extLst>
          </p:cNvPr>
          <p:cNvSpPr txBox="1"/>
          <p:nvPr/>
        </p:nvSpPr>
        <p:spPr>
          <a:xfrm>
            <a:off x="793751" y="6086369"/>
            <a:ext cx="403859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srgbClr val="467886"/>
                </a:solidFill>
                <a:effectLst/>
                <a:uLnTx/>
                <a:uFillTx/>
                <a:latin typeface="メイリオ" panose="020B0604030504040204" pitchFamily="50" charset="-128"/>
                <a:ea typeface="メイリオ" panose="020B0604030504040204" pitchFamily="50" charset="-128"/>
                <a:cs typeface="Times New Roman" panose="02020603050405020304" pitchFamily="18" charset="0"/>
                <a:hlinkClick r:id="rId4"/>
              </a:rPr>
              <a:t>https://urlshortener.jp/UocP3A</a:t>
            </a:r>
            <a:endParaRPr kumimoji="1" lang="ja-JP" altLang="en-US" sz="18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pic>
        <p:nvPicPr>
          <p:cNvPr id="5" name="図 4">
            <a:extLst>
              <a:ext uri="{FF2B5EF4-FFF2-40B4-BE49-F238E27FC236}">
                <a16:creationId xmlns:a16="http://schemas.microsoft.com/office/drawing/2014/main" id="{51BC6259-209A-ABF3-565A-61A77BDCF7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63952" y="1610767"/>
            <a:ext cx="6464829" cy="3636466"/>
          </a:xfrm>
          <a:prstGeom prst="rect">
            <a:avLst/>
          </a:prstGeom>
          <a:ln>
            <a:noFill/>
          </a:ln>
          <a:effectLst>
            <a:softEdge rad="112500"/>
          </a:effectLst>
        </p:spPr>
      </p:pic>
    </p:spTree>
    <p:extLst>
      <p:ext uri="{BB962C8B-B14F-4D97-AF65-F5344CB8AC3E}">
        <p14:creationId xmlns:p14="http://schemas.microsoft.com/office/powerpoint/2010/main" val="1299840579"/>
      </p:ext>
    </p:extLst>
  </p:cSld>
  <p:clrMapOvr>
    <a:masterClrMapping/>
  </p:clrMapOvr>
  <mc:AlternateContent xmlns:mc="http://schemas.openxmlformats.org/markup-compatibility/2006" xmlns:p14="http://schemas.microsoft.com/office/powerpoint/2010/main">
    <mc:Choice Requires="p14">
      <p:transition p14:dur="0" advTm="14368"/>
    </mc:Choice>
    <mc:Fallback xmlns="">
      <p:transition advTm="1436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吹き出し 9">
            <a:extLst>
              <a:ext uri="{FF2B5EF4-FFF2-40B4-BE49-F238E27FC236}">
                <a16:creationId xmlns:a16="http://schemas.microsoft.com/office/drawing/2014/main" id="{8736FD31-A145-4EA9-9D51-442CC844939A}"/>
              </a:ext>
            </a:extLst>
          </p:cNvPr>
          <p:cNvSpPr/>
          <p:nvPr/>
        </p:nvSpPr>
        <p:spPr>
          <a:xfrm>
            <a:off x="149229" y="1386629"/>
            <a:ext cx="9248774" cy="5154669"/>
          </a:xfrm>
          <a:prstGeom prst="wedgeRoundRectCallout">
            <a:avLst>
              <a:gd name="adj1" fmla="val 54385"/>
              <a:gd name="adj2" fmla="val 5337"/>
              <a:gd name="adj3" fmla="val 16667"/>
            </a:avLst>
          </a:prstGeom>
          <a:solidFill>
            <a:srgbClr val="FFC000">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テキスト ボックス 6">
            <a:extLst>
              <a:ext uri="{FF2B5EF4-FFF2-40B4-BE49-F238E27FC236}">
                <a16:creationId xmlns:a16="http://schemas.microsoft.com/office/drawing/2014/main" id="{7B94965F-84B5-465F-A2E3-B6659736EAFC}"/>
              </a:ext>
            </a:extLst>
          </p:cNvPr>
          <p:cNvSpPr txBox="1"/>
          <p:nvPr/>
        </p:nvSpPr>
        <p:spPr>
          <a:xfrm>
            <a:off x="406402" y="2300345"/>
            <a:ext cx="8737600" cy="343154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indent="177800" algn="just">
              <a:lnSpc>
                <a:spcPts val="5000"/>
              </a:lnSpc>
              <a:spcAft>
                <a:spcPts val="0"/>
              </a:spcAft>
            </a:pPr>
            <a:r>
              <a:rPr lang="ja-JP" sz="32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特別支援教育は、子どもたち</a:t>
            </a:r>
            <a:r>
              <a:rPr lang="ja-JP" altLang="en-US" sz="32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の</a:t>
            </a:r>
            <a:r>
              <a:rPr lang="ja-JP" sz="32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自立</a:t>
            </a:r>
            <a:r>
              <a:rPr lang="ja-JP" altLang="en-US" sz="32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や</a:t>
            </a:r>
            <a:r>
              <a:rPr lang="ja-JP" sz="32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社会参加</a:t>
            </a:r>
            <a:r>
              <a:rPr lang="ja-JP" altLang="en-US" sz="3200" kern="100" dirty="0">
                <a:latin typeface="游明朝" panose="02020400000000000000" pitchFamily="18" charset="-128"/>
                <a:ea typeface="UD デジタル 教科書体 NK-B" panose="02020700000000000000" pitchFamily="18" charset="-128"/>
                <a:cs typeface="Times New Roman" panose="02020603050405020304" pitchFamily="18" charset="0"/>
              </a:rPr>
              <a:t>に向けた</a:t>
            </a:r>
            <a:r>
              <a:rPr lang="ja-JP" sz="32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力を育てる</a:t>
            </a:r>
            <a:r>
              <a:rPr lang="ja-JP" altLang="en-US" sz="3200" kern="100" dirty="0">
                <a:latin typeface="游明朝" panose="02020400000000000000" pitchFamily="18" charset="-128"/>
                <a:ea typeface="UD デジタル 教科書体 NK-B" panose="02020700000000000000" pitchFamily="18" charset="-128"/>
                <a:cs typeface="Times New Roman" panose="02020603050405020304" pitchFamily="18" charset="0"/>
              </a:rPr>
              <a:t>という視点で</a:t>
            </a:r>
            <a:r>
              <a:rPr lang="ja-JP" sz="32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a:t>
            </a:r>
            <a:r>
              <a:rPr lang="ja-JP" altLang="en-US" sz="32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一人一人の子供の教育的ニーズを把握し、子供のもつ可能性を最大限に伸ばし、</a:t>
            </a:r>
            <a:r>
              <a:rPr lang="ja-JP" sz="32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生活や学習上の困りごとを改善または克服するため、適切な指導及び必要な支援を行うものです。</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A7DB7CFA-C22A-40E3-B4AA-22D60B7A3C54}"/>
              </a:ext>
            </a:extLst>
          </p:cNvPr>
          <p:cNvSpPr txBox="1"/>
          <p:nvPr/>
        </p:nvSpPr>
        <p:spPr>
          <a:xfrm>
            <a:off x="0" y="147371"/>
            <a:ext cx="12192000" cy="615553"/>
          </a:xfrm>
          <a:prstGeom prst="rect">
            <a:avLst/>
          </a:prstGeom>
          <a:solidFill>
            <a:schemeClr val="tx1"/>
          </a:solidFill>
        </p:spPr>
        <p:txBody>
          <a:bodyPr wrap="square" rtlCol="0">
            <a:spAutoFit/>
          </a:bodyPr>
          <a:lstStyle/>
          <a:p>
            <a:r>
              <a:rPr kumimoji="1" lang="ja-JP" altLang="en-US" sz="3400" dirty="0">
                <a:solidFill>
                  <a:schemeClr val="bg1"/>
                </a:solidFill>
                <a:latin typeface="UD Digi Kyokasho NK-B" panose="02020700000000000000" pitchFamily="18" charset="-128"/>
                <a:ea typeface="UD Digi Kyokasho NK-B" panose="02020700000000000000" pitchFamily="18" charset="-128"/>
              </a:rPr>
              <a:t>　　特別支援教育は、「特別なこと」ではありません</a:t>
            </a:r>
          </a:p>
        </p:txBody>
      </p:sp>
      <p:pic>
        <p:nvPicPr>
          <p:cNvPr id="4" name="図 3">
            <a:extLst>
              <a:ext uri="{FF2B5EF4-FFF2-40B4-BE49-F238E27FC236}">
                <a16:creationId xmlns:a16="http://schemas.microsoft.com/office/drawing/2014/main" id="{3E72D228-11C0-5BA1-792F-36F5DDE5BC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67434" y="1386629"/>
            <a:ext cx="4198094" cy="5493568"/>
          </a:xfrm>
          <a:prstGeom prst="rect">
            <a:avLst/>
          </a:prstGeom>
        </p:spPr>
      </p:pic>
    </p:spTree>
    <p:extLst>
      <p:ext uri="{BB962C8B-B14F-4D97-AF65-F5344CB8AC3E}">
        <p14:creationId xmlns:p14="http://schemas.microsoft.com/office/powerpoint/2010/main" val="1906276778"/>
      </p:ext>
    </p:extLst>
  </p:cSld>
  <p:clrMapOvr>
    <a:masterClrMapping/>
  </p:clrMapOvr>
  <mc:AlternateContent xmlns:mc="http://schemas.openxmlformats.org/markup-compatibility/2006" xmlns:p14="http://schemas.microsoft.com/office/powerpoint/2010/main">
    <mc:Choice Requires="p14">
      <p:transition p14:dur="0" advTm="37521"/>
    </mc:Choice>
    <mc:Fallback xmlns="">
      <p:transition advTm="37521"/>
    </mc:Fallback>
  </mc:AlternateContent>
  <p:extLst>
    <p:ext uri="{E180D4A7-C9FB-4DFB-919C-405C955672EB}">
      <p14:showEvtLst xmlns:p14="http://schemas.microsoft.com/office/powerpoint/2010/main">
        <p14:playEvt time="2" objId="3"/>
        <p14:stopEvt time="37521"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楕円 24">
            <a:extLst>
              <a:ext uri="{FF2B5EF4-FFF2-40B4-BE49-F238E27FC236}">
                <a16:creationId xmlns:a16="http://schemas.microsoft.com/office/drawing/2014/main" id="{338FB545-4FC7-A64E-BA0E-D747BC6F621D}"/>
              </a:ext>
            </a:extLst>
          </p:cNvPr>
          <p:cNvSpPr/>
          <p:nvPr/>
        </p:nvSpPr>
        <p:spPr>
          <a:xfrm>
            <a:off x="424684" y="826694"/>
            <a:ext cx="11197821" cy="8172927"/>
          </a:xfrm>
          <a:prstGeom prst="ellipse">
            <a:avLst/>
          </a:prstGeom>
          <a:solidFill>
            <a:schemeClr val="accent4">
              <a:lumMod val="60000"/>
              <a:lumOff val="40000"/>
              <a:alpha val="25000"/>
            </a:schemeClr>
          </a:solidFill>
          <a:ln>
            <a:noFill/>
          </a:ln>
          <a:effectLst>
            <a:softEdge rad="317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876DF85E-6706-4D7E-AFDB-496B334164FF}"/>
              </a:ext>
            </a:extLst>
          </p:cNvPr>
          <p:cNvSpPr txBox="1"/>
          <p:nvPr/>
        </p:nvSpPr>
        <p:spPr>
          <a:xfrm>
            <a:off x="0" y="147371"/>
            <a:ext cx="12192000" cy="615553"/>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400" b="0"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　子どもの困り感への気づきが支援のはじまり</a:t>
            </a:r>
          </a:p>
        </p:txBody>
      </p:sp>
      <p:pic>
        <p:nvPicPr>
          <p:cNvPr id="24" name="図 23">
            <a:extLst>
              <a:ext uri="{FF2B5EF4-FFF2-40B4-BE49-F238E27FC236}">
                <a16:creationId xmlns:a16="http://schemas.microsoft.com/office/drawing/2014/main" id="{40F0DA1F-296E-C936-FB20-4CDA1D2261DD}"/>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6995" b="89727" l="8523" r="92159">
                        <a14:foregroundMark x1="38977" y1="6995" x2="49205" y2="13333"/>
                        <a14:foregroundMark x1="8636" y1="45574" x2="10455" y2="50492"/>
                        <a14:foregroundMark x1="60455" y1="17158" x2="71023" y2="21749"/>
                        <a14:foregroundMark x1="82727" y1="26339" x2="82727" y2="26339"/>
                        <a14:foregroundMark x1="83068" y1="20656" x2="83409" y2="23169"/>
                        <a14:foregroundMark x1="81591" y1="13661" x2="81591" y2="13661"/>
                        <a14:foregroundMark x1="91477" y1="8743" x2="92159" y2="12678"/>
                        <a14:foregroundMark x1="30568" y1="76175" x2="45114" y2="70492"/>
                        <a14:foregroundMark x1="49886" y1="70164" x2="56136" y2="71585"/>
                        <a14:foregroundMark x1="81932" y1="13661" x2="81932" y2="13661"/>
                        <a14:foregroundMark x1="81250" y1="12678" x2="81250" y2="12678"/>
                        <a14:foregroundMark x1="55341" y1="74754" x2="56477" y2="75082"/>
                      </a14:backgroundRemoval>
                    </a14:imgEffect>
                  </a14:imgLayer>
                </a14:imgProps>
              </a:ext>
              <a:ext uri="{28A0092B-C50C-407E-A947-70E740481C1C}">
                <a14:useLocalDpi xmlns:a14="http://schemas.microsoft.com/office/drawing/2010/main"/>
              </a:ext>
            </a:extLst>
          </a:blip>
          <a:stretch>
            <a:fillRect/>
          </a:stretch>
        </p:blipFill>
        <p:spPr>
          <a:xfrm>
            <a:off x="4616898" y="3987398"/>
            <a:ext cx="2958203" cy="3075859"/>
          </a:xfrm>
          <a:prstGeom prst="rect">
            <a:avLst/>
          </a:prstGeom>
        </p:spPr>
      </p:pic>
      <p:pic>
        <p:nvPicPr>
          <p:cNvPr id="29" name="図 28">
            <a:extLst>
              <a:ext uri="{FF2B5EF4-FFF2-40B4-BE49-F238E27FC236}">
                <a16:creationId xmlns:a16="http://schemas.microsoft.com/office/drawing/2014/main" id="{C22F2EE7-9C51-7335-9DA3-ED24890883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183396">
            <a:off x="745184" y="1144363"/>
            <a:ext cx="4340728" cy="1438781"/>
          </a:xfrm>
          <a:prstGeom prst="rect">
            <a:avLst/>
          </a:prstGeom>
        </p:spPr>
      </p:pic>
      <p:pic>
        <p:nvPicPr>
          <p:cNvPr id="32" name="図 31">
            <a:extLst>
              <a:ext uri="{FF2B5EF4-FFF2-40B4-BE49-F238E27FC236}">
                <a16:creationId xmlns:a16="http://schemas.microsoft.com/office/drawing/2014/main" id="{D036B283-B55B-567F-0ECB-B1DDD2A5107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16312" y="410706"/>
            <a:ext cx="4767485" cy="3743268"/>
          </a:xfrm>
          <a:prstGeom prst="rect">
            <a:avLst/>
          </a:prstGeom>
        </p:spPr>
      </p:pic>
      <p:pic>
        <p:nvPicPr>
          <p:cNvPr id="34" name="図 33">
            <a:extLst>
              <a:ext uri="{FF2B5EF4-FFF2-40B4-BE49-F238E27FC236}">
                <a16:creationId xmlns:a16="http://schemas.microsoft.com/office/drawing/2014/main" id="{847514FB-2B06-5623-6923-A383B9D54A2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467846">
            <a:off x="7281777" y="4903920"/>
            <a:ext cx="4340728" cy="2085013"/>
          </a:xfrm>
          <a:prstGeom prst="rect">
            <a:avLst/>
          </a:prstGeom>
        </p:spPr>
      </p:pic>
      <mc:AlternateContent xmlns:mc="http://schemas.openxmlformats.org/markup-compatibility/2006" xmlns:p14="http://schemas.microsoft.com/office/powerpoint/2010/main">
        <mc:Choice Requires="p14">
          <p:contentPart p14:bwMode="auto" r:id="rId9">
            <p14:nvContentPartPr>
              <p14:cNvPr id="36" name="インク 35">
                <a:extLst>
                  <a:ext uri="{FF2B5EF4-FFF2-40B4-BE49-F238E27FC236}">
                    <a16:creationId xmlns:a16="http://schemas.microsoft.com/office/drawing/2014/main" id="{2D25876D-C101-9C09-1083-7366F64E563D}"/>
                  </a:ext>
                </a:extLst>
              </p14:cNvPr>
              <p14:cNvContentPartPr/>
              <p14:nvPr/>
            </p14:nvContentPartPr>
            <p14:xfrm>
              <a:off x="10177901" y="1804642"/>
              <a:ext cx="360" cy="360"/>
            </p14:xfrm>
          </p:contentPart>
        </mc:Choice>
        <mc:Fallback xmlns="">
          <p:pic>
            <p:nvPicPr>
              <p:cNvPr id="36" name="インク 35">
                <a:extLst>
                  <a:ext uri="{FF2B5EF4-FFF2-40B4-BE49-F238E27FC236}">
                    <a16:creationId xmlns:a16="http://schemas.microsoft.com/office/drawing/2014/main" id="{2D25876D-C101-9C09-1083-7366F64E563D}"/>
                  </a:ext>
                </a:extLst>
              </p:cNvPr>
              <p:cNvPicPr/>
              <p:nvPr/>
            </p:nvPicPr>
            <p:blipFill>
              <a:blip r:embed="rId17"/>
              <a:stretch>
                <a:fillRect/>
              </a:stretch>
            </p:blipFill>
            <p:spPr>
              <a:xfrm>
                <a:off x="10159901" y="178664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7" name="インク 36">
                <a:extLst>
                  <a:ext uri="{FF2B5EF4-FFF2-40B4-BE49-F238E27FC236}">
                    <a16:creationId xmlns:a16="http://schemas.microsoft.com/office/drawing/2014/main" id="{D70592AC-1A2E-F281-8A38-A8EA22B0A3B3}"/>
                  </a:ext>
                </a:extLst>
              </p14:cNvPr>
              <p14:cNvContentPartPr/>
              <p14:nvPr/>
            </p14:nvContentPartPr>
            <p14:xfrm>
              <a:off x="10169565" y="1780468"/>
              <a:ext cx="16560" cy="18720"/>
            </p14:xfrm>
          </p:contentPart>
        </mc:Choice>
        <mc:Fallback xmlns="">
          <p:pic>
            <p:nvPicPr>
              <p:cNvPr id="37" name="インク 36">
                <a:extLst>
                  <a:ext uri="{FF2B5EF4-FFF2-40B4-BE49-F238E27FC236}">
                    <a16:creationId xmlns:a16="http://schemas.microsoft.com/office/drawing/2014/main" id="{D70592AC-1A2E-F281-8A38-A8EA22B0A3B3}"/>
                  </a:ext>
                </a:extLst>
              </p:cNvPr>
              <p:cNvPicPr/>
              <p:nvPr/>
            </p:nvPicPr>
            <p:blipFill>
              <a:blip r:embed="rId19"/>
              <a:stretch>
                <a:fillRect/>
              </a:stretch>
            </p:blipFill>
            <p:spPr>
              <a:xfrm>
                <a:off x="10151565" y="1762828"/>
                <a:ext cx="52200" cy="54360"/>
              </a:xfrm>
              <a:prstGeom prst="rect">
                <a:avLst/>
              </a:prstGeom>
            </p:spPr>
          </p:pic>
        </mc:Fallback>
      </mc:AlternateContent>
      <p:pic>
        <p:nvPicPr>
          <p:cNvPr id="6" name="図 5">
            <a:extLst>
              <a:ext uri="{FF2B5EF4-FFF2-40B4-BE49-F238E27FC236}">
                <a16:creationId xmlns:a16="http://schemas.microsoft.com/office/drawing/2014/main" id="{6972A11B-AEE8-025D-52D0-CB0A60408296}"/>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030368" y="2181237"/>
            <a:ext cx="3993226" cy="2085013"/>
          </a:xfrm>
          <a:prstGeom prst="rect">
            <a:avLst/>
          </a:prstGeom>
        </p:spPr>
      </p:pic>
      <p:pic>
        <p:nvPicPr>
          <p:cNvPr id="7" name="図 6">
            <a:extLst>
              <a:ext uri="{FF2B5EF4-FFF2-40B4-BE49-F238E27FC236}">
                <a16:creationId xmlns:a16="http://schemas.microsoft.com/office/drawing/2014/main" id="{F3CD27FC-AAB8-5AC1-75D1-863483189646}"/>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rot="21103579">
            <a:off x="686876" y="3130169"/>
            <a:ext cx="3993226" cy="4450466"/>
          </a:xfrm>
          <a:prstGeom prst="rect">
            <a:avLst/>
          </a:prstGeom>
        </p:spPr>
      </p:pic>
      <p:pic>
        <p:nvPicPr>
          <p:cNvPr id="9" name="図 8">
            <a:extLst>
              <a:ext uri="{FF2B5EF4-FFF2-40B4-BE49-F238E27FC236}">
                <a16:creationId xmlns:a16="http://schemas.microsoft.com/office/drawing/2014/main" id="{D899FB80-8FFC-DC4D-4660-8713FC3E1D0B}"/>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530616" y="3099687"/>
            <a:ext cx="4334632" cy="2255716"/>
          </a:xfrm>
          <a:prstGeom prst="rect">
            <a:avLst/>
          </a:prstGeom>
        </p:spPr>
      </p:pic>
      <p:sp>
        <p:nvSpPr>
          <p:cNvPr id="10" name="楕円 9">
            <a:extLst>
              <a:ext uri="{FF2B5EF4-FFF2-40B4-BE49-F238E27FC236}">
                <a16:creationId xmlns:a16="http://schemas.microsoft.com/office/drawing/2014/main" id="{8C572D8A-CECC-E0B9-2828-B47D4654B021}"/>
              </a:ext>
            </a:extLst>
          </p:cNvPr>
          <p:cNvSpPr/>
          <p:nvPr/>
        </p:nvSpPr>
        <p:spPr>
          <a:xfrm>
            <a:off x="10177845" y="1621671"/>
            <a:ext cx="206477" cy="20872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690732666"/>
      </p:ext>
    </p:extLst>
  </p:cSld>
  <p:clrMapOvr>
    <a:masterClrMapping/>
  </p:clrMapOvr>
  <mc:AlternateContent xmlns:mc="http://schemas.openxmlformats.org/markup-compatibility/2006" xmlns:p14="http://schemas.microsoft.com/office/powerpoint/2010/main">
    <mc:Choice Requires="p14">
      <p:transition p14:dur="0" advTm="58022"/>
    </mc:Choice>
    <mc:Fallback xmlns="">
      <p:transition advTm="58022"/>
    </mc:Fallback>
  </mc:AlternateContent>
  <p:extLst>
    <p:ext uri="{E180D4A7-C9FB-4DFB-919C-405C955672EB}">
      <p14:showEvtLst xmlns:p14="http://schemas.microsoft.com/office/powerpoint/2010/main">
        <p14:playEvt time="1" objId="3"/>
        <p14:stopEvt time="58022"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CDED7392-A9DC-477A-AB28-68CF0D75EDC3}"/>
              </a:ext>
            </a:extLst>
          </p:cNvPr>
          <p:cNvSpPr/>
          <p:nvPr/>
        </p:nvSpPr>
        <p:spPr>
          <a:xfrm>
            <a:off x="5486401" y="-145472"/>
            <a:ext cx="7148809" cy="7356764"/>
          </a:xfrm>
          <a:prstGeom prst="rect">
            <a:avLst/>
          </a:prstGeom>
          <a:solidFill>
            <a:srgbClr val="FF6699">
              <a:alpha val="16000"/>
            </a:srgbClr>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59C963F1-4AF6-4DDC-9CDC-384612B90B6E}"/>
              </a:ext>
            </a:extLst>
          </p:cNvPr>
          <p:cNvSpPr/>
          <p:nvPr/>
        </p:nvSpPr>
        <p:spPr>
          <a:xfrm>
            <a:off x="-498764" y="0"/>
            <a:ext cx="7148809" cy="7356764"/>
          </a:xfrm>
          <a:prstGeom prst="rect">
            <a:avLst/>
          </a:prstGeom>
          <a:solidFill>
            <a:schemeClr val="accent1">
              <a:alpha val="16000"/>
            </a:schemeClr>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ABADDFA5-AFAE-425C-884D-3924A36B2A3A}"/>
              </a:ext>
            </a:extLst>
          </p:cNvPr>
          <p:cNvSpPr txBox="1"/>
          <p:nvPr/>
        </p:nvSpPr>
        <p:spPr>
          <a:xfrm>
            <a:off x="0" y="147371"/>
            <a:ext cx="12192000" cy="615553"/>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400" b="0"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　持てる力や可能性を最大限に伸ばす 特別支援教育</a:t>
            </a:r>
          </a:p>
        </p:txBody>
      </p:sp>
      <p:pic>
        <p:nvPicPr>
          <p:cNvPr id="7" name="図 6">
            <a:extLst>
              <a:ext uri="{FF2B5EF4-FFF2-40B4-BE49-F238E27FC236}">
                <a16:creationId xmlns:a16="http://schemas.microsoft.com/office/drawing/2014/main" id="{0D4596FE-A7D8-47AF-849D-D2B5EF0703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11290" y="5188900"/>
            <a:ext cx="3006905" cy="1579079"/>
          </a:xfrm>
          <a:prstGeom prst="rect">
            <a:avLst/>
          </a:prstGeom>
        </p:spPr>
      </p:pic>
      <p:pic>
        <p:nvPicPr>
          <p:cNvPr id="11" name="図 10">
            <a:extLst>
              <a:ext uri="{FF2B5EF4-FFF2-40B4-BE49-F238E27FC236}">
                <a16:creationId xmlns:a16="http://schemas.microsoft.com/office/drawing/2014/main" id="{D214C76D-7671-4055-9579-57C8835C5C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5380" y="710888"/>
            <a:ext cx="2127353" cy="2127353"/>
          </a:xfrm>
          <a:prstGeom prst="rect">
            <a:avLst/>
          </a:prstGeom>
        </p:spPr>
      </p:pic>
      <p:pic>
        <p:nvPicPr>
          <p:cNvPr id="13" name="図 12">
            <a:extLst>
              <a:ext uri="{FF2B5EF4-FFF2-40B4-BE49-F238E27FC236}">
                <a16:creationId xmlns:a16="http://schemas.microsoft.com/office/drawing/2014/main" id="{1BEF803A-3115-4080-ADE2-B153C32EE7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85202" y="986159"/>
            <a:ext cx="1805204" cy="1805204"/>
          </a:xfrm>
          <a:prstGeom prst="rect">
            <a:avLst/>
          </a:prstGeom>
        </p:spPr>
      </p:pic>
      <p:pic>
        <p:nvPicPr>
          <p:cNvPr id="15" name="図 14">
            <a:extLst>
              <a:ext uri="{FF2B5EF4-FFF2-40B4-BE49-F238E27FC236}">
                <a16:creationId xmlns:a16="http://schemas.microsoft.com/office/drawing/2014/main" id="{9B4B407C-271F-4F93-B847-FDD4810266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9972" y="4974798"/>
            <a:ext cx="1941197" cy="1761511"/>
          </a:xfrm>
          <a:prstGeom prst="rect">
            <a:avLst/>
          </a:prstGeom>
        </p:spPr>
      </p:pic>
      <p:pic>
        <p:nvPicPr>
          <p:cNvPr id="4" name="図 3">
            <a:extLst>
              <a:ext uri="{FF2B5EF4-FFF2-40B4-BE49-F238E27FC236}">
                <a16:creationId xmlns:a16="http://schemas.microsoft.com/office/drawing/2014/main" id="{8AB2FD6A-C6F7-4AD9-8F9C-A3CDD11E13AD}"/>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9845" b="89983" l="7599" r="93437">
                        <a14:foregroundMark x1="7772" y1="33679" x2="7772" y2="33679"/>
                        <a14:foregroundMark x1="7772" y1="30915" x2="7772" y2="30915"/>
                        <a14:foregroundMark x1="7772" y1="24698" x2="7772" y2="24698"/>
                        <a14:foregroundMark x1="93437" y1="30052" x2="93437" y2="30052"/>
                      </a14:backgroundRemoval>
                    </a14:imgEffect>
                  </a14:imgLayer>
                </a14:imgProps>
              </a:ext>
              <a:ext uri="{28A0092B-C50C-407E-A947-70E740481C1C}">
                <a14:useLocalDpi xmlns:a14="http://schemas.microsoft.com/office/drawing/2010/main"/>
              </a:ext>
            </a:extLst>
          </a:blip>
          <a:stretch>
            <a:fillRect/>
          </a:stretch>
        </p:blipFill>
        <p:spPr>
          <a:xfrm>
            <a:off x="755429" y="2819301"/>
            <a:ext cx="2307253" cy="2307253"/>
          </a:xfrm>
          <a:prstGeom prst="rect">
            <a:avLst/>
          </a:prstGeom>
        </p:spPr>
      </p:pic>
      <p:grpSp>
        <p:nvGrpSpPr>
          <p:cNvPr id="17" name="グループ化 16">
            <a:extLst>
              <a:ext uri="{FF2B5EF4-FFF2-40B4-BE49-F238E27FC236}">
                <a16:creationId xmlns:a16="http://schemas.microsoft.com/office/drawing/2014/main" id="{89CF7290-8E38-D2D9-9964-63F1B5D6AA5E}"/>
              </a:ext>
            </a:extLst>
          </p:cNvPr>
          <p:cNvGrpSpPr/>
          <p:nvPr/>
        </p:nvGrpSpPr>
        <p:grpSpPr>
          <a:xfrm>
            <a:off x="4143973" y="2416626"/>
            <a:ext cx="4720597" cy="2951779"/>
            <a:chOff x="4143973" y="2416626"/>
            <a:chExt cx="4720597" cy="2951779"/>
          </a:xfrm>
        </p:grpSpPr>
        <p:sp>
          <p:nvSpPr>
            <p:cNvPr id="16" name="矢印: 下 15">
              <a:extLst>
                <a:ext uri="{FF2B5EF4-FFF2-40B4-BE49-F238E27FC236}">
                  <a16:creationId xmlns:a16="http://schemas.microsoft.com/office/drawing/2014/main" id="{0E1731D2-8E55-42A7-B950-03FACE0A07CC}"/>
                </a:ext>
              </a:extLst>
            </p:cNvPr>
            <p:cNvSpPr/>
            <p:nvPr/>
          </p:nvSpPr>
          <p:spPr>
            <a:xfrm rot="16200000">
              <a:off x="5028382" y="1532217"/>
              <a:ext cx="2951779" cy="4720597"/>
            </a:xfrm>
            <a:prstGeom prst="downArrow">
              <a:avLst/>
            </a:prstGeom>
            <a:gradFill>
              <a:gsLst>
                <a:gs pos="0">
                  <a:schemeClr val="accent1"/>
                </a:gs>
                <a:gs pos="58000">
                  <a:srgbClr val="D60093"/>
                </a:gs>
                <a:gs pos="13000">
                  <a:schemeClr val="accent1">
                    <a:lumMod val="45000"/>
                    <a:lumOff val="55000"/>
                  </a:schemeClr>
                </a:gs>
                <a:gs pos="80000">
                  <a:srgbClr val="FF66CC"/>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59BA8664-5DA9-4FCC-B39A-DEB719C9DDAF}"/>
                </a:ext>
              </a:extLst>
            </p:cNvPr>
            <p:cNvSpPr txBox="1"/>
            <p:nvPr/>
          </p:nvSpPr>
          <p:spPr>
            <a:xfrm>
              <a:off x="4467870" y="3145542"/>
              <a:ext cx="4386636" cy="1481688"/>
            </a:xfrm>
            <a:prstGeom prst="rect">
              <a:avLst/>
            </a:prstGeom>
            <a:noFill/>
          </p:spPr>
          <p:txBody>
            <a:bodyPr wrap="square" rtlCol="0">
              <a:spAutoFit/>
            </a:bodyPr>
            <a:lstStyle/>
            <a:p>
              <a:pPr marL="0" marR="0" lvl="0" indent="0" algn="l" defTabSz="914400" rtl="0" eaLnBrk="1" fontAlgn="auto" latinLnBrk="0" hangingPunct="1">
                <a:lnSpc>
                  <a:spcPts val="56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D Digi Kyokasho NK-B" panose="02020700000000000000" pitchFamily="18" charset="-128"/>
                  <a:ea typeface="UD Digi Kyokasho NK-B" panose="02020700000000000000" pitchFamily="18" charset="-128"/>
                  <a:cs typeface="+mn-cs"/>
                </a:rPr>
                <a:t>適切な指導 </a:t>
              </a:r>
              <a:endParaRPr kumimoji="1" lang="en-US" altLang="ja-JP"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D Digi Kyokasho NK-B" panose="02020700000000000000" pitchFamily="18" charset="-128"/>
                <a:ea typeface="UD Digi Kyokasho NK-B" panose="02020700000000000000" pitchFamily="18" charset="-128"/>
                <a:cs typeface="+mn-cs"/>
              </a:endParaRPr>
            </a:p>
            <a:p>
              <a:pPr marL="0" marR="0" lvl="0" indent="0" algn="l" defTabSz="914400" rtl="0" eaLnBrk="1" fontAlgn="auto" latinLnBrk="0" hangingPunct="1">
                <a:lnSpc>
                  <a:spcPts val="56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D Digi Kyokasho NK-B" panose="02020700000000000000" pitchFamily="18" charset="-128"/>
                  <a:ea typeface="UD Digi Kyokasho NK-B" panose="02020700000000000000" pitchFamily="18" charset="-128"/>
                  <a:cs typeface="+mn-cs"/>
                </a:rPr>
                <a:t>必要な支援・配慮</a:t>
              </a:r>
            </a:p>
          </p:txBody>
        </p:sp>
      </p:grpSp>
      <p:grpSp>
        <p:nvGrpSpPr>
          <p:cNvPr id="12" name="グループ化 11">
            <a:extLst>
              <a:ext uri="{FF2B5EF4-FFF2-40B4-BE49-F238E27FC236}">
                <a16:creationId xmlns:a16="http://schemas.microsoft.com/office/drawing/2014/main" id="{B716C75C-A890-BC48-2C65-1BA9FD79AFE0}"/>
              </a:ext>
            </a:extLst>
          </p:cNvPr>
          <p:cNvGrpSpPr/>
          <p:nvPr/>
        </p:nvGrpSpPr>
        <p:grpSpPr>
          <a:xfrm>
            <a:off x="8342681" y="2410496"/>
            <a:ext cx="4546215" cy="2951780"/>
            <a:chOff x="8342681" y="2410496"/>
            <a:chExt cx="4546215" cy="2951780"/>
          </a:xfrm>
        </p:grpSpPr>
        <p:pic>
          <p:nvPicPr>
            <p:cNvPr id="8" name="図 7">
              <a:extLst>
                <a:ext uri="{FF2B5EF4-FFF2-40B4-BE49-F238E27FC236}">
                  <a16:creationId xmlns:a16="http://schemas.microsoft.com/office/drawing/2014/main" id="{899D4E2F-B0D9-4F3C-AD92-88B3392F7A48}"/>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a:ext>
              </a:extLst>
            </a:blip>
            <a:stretch>
              <a:fillRect/>
            </a:stretch>
          </p:blipFill>
          <p:spPr>
            <a:xfrm>
              <a:off x="9079698" y="2410496"/>
              <a:ext cx="3016211" cy="2951780"/>
            </a:xfrm>
            <a:prstGeom prst="rect">
              <a:avLst/>
            </a:prstGeom>
          </p:spPr>
        </p:pic>
        <p:pic>
          <p:nvPicPr>
            <p:cNvPr id="3" name="図 2">
              <a:extLst>
                <a:ext uri="{FF2B5EF4-FFF2-40B4-BE49-F238E27FC236}">
                  <a16:creationId xmlns:a16="http://schemas.microsoft.com/office/drawing/2014/main" id="{3C1445AD-FEF7-56B8-C93F-FF245A113E6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342681" y="3225897"/>
              <a:ext cx="4546215" cy="1497784"/>
            </a:xfrm>
            <a:prstGeom prst="rect">
              <a:avLst/>
            </a:prstGeom>
          </p:spPr>
        </p:pic>
      </p:grpSp>
      <mc:AlternateContent xmlns:mc="http://schemas.openxmlformats.org/markup-compatibility/2006" xmlns:p14="http://schemas.microsoft.com/office/powerpoint/2010/main">
        <mc:Choice Requires="p14">
          <p:contentPart p14:bwMode="auto" r:id="rId13">
            <p14:nvContentPartPr>
              <p14:cNvPr id="6" name="インク 5">
                <a:extLst>
                  <a:ext uri="{FF2B5EF4-FFF2-40B4-BE49-F238E27FC236}">
                    <a16:creationId xmlns:a16="http://schemas.microsoft.com/office/drawing/2014/main" id="{DC40F0D8-66F6-C104-721D-3FDEEF6EE602}"/>
                  </a:ext>
                </a:extLst>
              </p14:cNvPr>
              <p14:cNvContentPartPr/>
              <p14:nvPr/>
            </p14:nvContentPartPr>
            <p14:xfrm>
              <a:off x="-2172150" y="323520"/>
              <a:ext cx="360" cy="360"/>
            </p14:xfrm>
          </p:contentPart>
        </mc:Choice>
        <mc:Fallback xmlns="">
          <p:pic>
            <p:nvPicPr>
              <p:cNvPr id="6" name="インク 5">
                <a:extLst>
                  <a:ext uri="{FF2B5EF4-FFF2-40B4-BE49-F238E27FC236}">
                    <a16:creationId xmlns:a16="http://schemas.microsoft.com/office/drawing/2014/main" id="{DC40F0D8-66F6-C104-721D-3FDEEF6EE602}"/>
                  </a:ext>
                </a:extLst>
              </p:cNvPr>
              <p:cNvPicPr/>
              <p:nvPr/>
            </p:nvPicPr>
            <p:blipFill>
              <a:blip r:embed="rId14"/>
              <a:stretch>
                <a:fillRect/>
              </a:stretch>
            </p:blipFill>
            <p:spPr>
              <a:xfrm>
                <a:off x="-2190150" y="3058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インク 9">
                <a:extLst>
                  <a:ext uri="{FF2B5EF4-FFF2-40B4-BE49-F238E27FC236}">
                    <a16:creationId xmlns:a16="http://schemas.microsoft.com/office/drawing/2014/main" id="{F876B49B-15A1-2FEC-CB5D-C7C3432DD181}"/>
                  </a:ext>
                </a:extLst>
              </p14:cNvPr>
              <p14:cNvContentPartPr/>
              <p14:nvPr/>
            </p14:nvContentPartPr>
            <p14:xfrm>
              <a:off x="-2152710" y="323520"/>
              <a:ext cx="360" cy="360"/>
            </p14:xfrm>
          </p:contentPart>
        </mc:Choice>
        <mc:Fallback xmlns="">
          <p:pic>
            <p:nvPicPr>
              <p:cNvPr id="10" name="インク 9">
                <a:extLst>
                  <a:ext uri="{FF2B5EF4-FFF2-40B4-BE49-F238E27FC236}">
                    <a16:creationId xmlns:a16="http://schemas.microsoft.com/office/drawing/2014/main" id="{F876B49B-15A1-2FEC-CB5D-C7C3432DD181}"/>
                  </a:ext>
                </a:extLst>
              </p:cNvPr>
              <p:cNvPicPr/>
              <p:nvPr/>
            </p:nvPicPr>
            <p:blipFill>
              <a:blip r:embed="rId14"/>
              <a:stretch>
                <a:fillRect/>
              </a:stretch>
            </p:blipFill>
            <p:spPr>
              <a:xfrm>
                <a:off x="-2170710" y="305880"/>
                <a:ext cx="36000" cy="36000"/>
              </a:xfrm>
              <a:prstGeom prst="rect">
                <a:avLst/>
              </a:prstGeom>
            </p:spPr>
          </p:pic>
        </mc:Fallback>
      </mc:AlternateContent>
    </p:spTree>
    <p:custDataLst>
      <p:tags r:id="rId1"/>
    </p:custDataLst>
    <p:extLst>
      <p:ext uri="{BB962C8B-B14F-4D97-AF65-F5344CB8AC3E}">
        <p14:creationId xmlns:p14="http://schemas.microsoft.com/office/powerpoint/2010/main" val="2063797781"/>
      </p:ext>
    </p:extLst>
  </p:cSld>
  <p:clrMapOvr>
    <a:masterClrMapping/>
  </p:clrMapOvr>
  <mc:AlternateContent xmlns:mc="http://schemas.openxmlformats.org/markup-compatibility/2006" xmlns:p14="http://schemas.microsoft.com/office/powerpoint/2010/main">
    <mc:Choice Requires="p14">
      <p:transition p14:dur="0" advTm="36005"/>
    </mc:Choice>
    <mc:Fallback xmlns="">
      <p:transition advTm="36005"/>
    </mc:Fallback>
  </mc:AlternateContent>
  <p:extLst>
    <p:ext uri="{E180D4A7-C9FB-4DFB-919C-405C955672EB}">
      <p14:showEvtLst xmlns:p14="http://schemas.microsoft.com/office/powerpoint/2010/main">
        <p14:playEvt time="1" objId="14"/>
        <p14:stopEvt time="35539" objId="14"/>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072B5C3B-26A2-6858-2E3A-A6CDE1E707F1}"/>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90548" y="1549095"/>
            <a:ext cx="10242168" cy="5200339"/>
          </a:xfrm>
          <a:prstGeom prst="rect">
            <a:avLst/>
          </a:prstGeom>
        </p:spPr>
      </p:pic>
      <p:pic>
        <p:nvPicPr>
          <p:cNvPr id="5" name="図 4">
            <a:extLst>
              <a:ext uri="{FF2B5EF4-FFF2-40B4-BE49-F238E27FC236}">
                <a16:creationId xmlns:a16="http://schemas.microsoft.com/office/drawing/2014/main" id="{D8C20DAE-0DFC-F89A-26A5-D3130F838A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548" y="1549094"/>
            <a:ext cx="10242168" cy="5200339"/>
          </a:xfrm>
          <a:prstGeom prst="rect">
            <a:avLst/>
          </a:prstGeom>
        </p:spPr>
      </p:pic>
      <p:sp>
        <p:nvSpPr>
          <p:cNvPr id="124" name="四角形: 角を丸くする 123">
            <a:extLst>
              <a:ext uri="{FF2B5EF4-FFF2-40B4-BE49-F238E27FC236}">
                <a16:creationId xmlns:a16="http://schemas.microsoft.com/office/drawing/2014/main" id="{89EDF893-E42C-60F0-BBFE-8DD24AF19CD3}"/>
              </a:ext>
            </a:extLst>
          </p:cNvPr>
          <p:cNvSpPr/>
          <p:nvPr/>
        </p:nvSpPr>
        <p:spPr>
          <a:xfrm>
            <a:off x="8126387" y="4528426"/>
            <a:ext cx="3421863" cy="2249759"/>
          </a:xfrm>
          <a:prstGeom prst="roundRect">
            <a:avLst/>
          </a:prstGeom>
          <a:solidFill>
            <a:srgbClr val="FCCEF9"/>
          </a:solid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58E91CF8-61FA-4319-8A04-62743A2D4347}"/>
              </a:ext>
            </a:extLst>
          </p:cNvPr>
          <p:cNvSpPr txBox="1"/>
          <p:nvPr/>
        </p:nvSpPr>
        <p:spPr>
          <a:xfrm>
            <a:off x="0" y="144105"/>
            <a:ext cx="12192000" cy="615553"/>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400" b="0"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　切れ目ない一貫した支援をつなぐ</a:t>
            </a:r>
          </a:p>
        </p:txBody>
      </p:sp>
      <p:sp>
        <p:nvSpPr>
          <p:cNvPr id="4" name="テキスト ボックス 3">
            <a:extLst>
              <a:ext uri="{FF2B5EF4-FFF2-40B4-BE49-F238E27FC236}">
                <a16:creationId xmlns:a16="http://schemas.microsoft.com/office/drawing/2014/main" id="{23606AD5-0C78-72D5-0154-C65DEEB94E9E}"/>
              </a:ext>
            </a:extLst>
          </p:cNvPr>
          <p:cNvSpPr txBox="1"/>
          <p:nvPr/>
        </p:nvSpPr>
        <p:spPr>
          <a:xfrm rot="20130993">
            <a:off x="2689921" y="2618639"/>
            <a:ext cx="40188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0000"/>
                </a:solidFill>
                <a:effectLst/>
                <a:uLnTx/>
                <a:uFillTx/>
                <a:latin typeface="UD Digi Kyokasho N-B" panose="02020700000000000000" pitchFamily="49" charset="-128"/>
                <a:ea typeface="UD Digi Kyokasho N-B" panose="02020700000000000000" pitchFamily="49" charset="-128"/>
                <a:cs typeface="+mn-cs"/>
              </a:rPr>
              <a:t>【</a:t>
            </a:r>
            <a:r>
              <a:rPr kumimoji="1" lang="ja-JP" altLang="en-US" sz="1800" b="0" i="0" u="none" strike="noStrike" kern="1200" cap="none" spc="0" normalizeH="0" baseline="0" noProof="0" dirty="0">
                <a:ln>
                  <a:noFill/>
                </a:ln>
                <a:solidFill>
                  <a:srgbClr val="FF0000"/>
                </a:solidFill>
                <a:effectLst/>
                <a:uLnTx/>
                <a:uFillTx/>
                <a:latin typeface="UD Digi Kyokasho N-B" panose="02020700000000000000" pitchFamily="49" charset="-128"/>
                <a:ea typeface="UD Digi Kyokasho N-B" panose="02020700000000000000" pitchFamily="49" charset="-128"/>
                <a:cs typeface="+mn-cs"/>
              </a:rPr>
              <a:t>個別の教育支援計画</a:t>
            </a:r>
            <a:r>
              <a:rPr kumimoji="1" lang="en-US" altLang="ja-JP" sz="1800" b="0" i="0" u="none" strike="noStrike" kern="1200" cap="none" spc="0" normalizeH="0" baseline="0" noProof="0" dirty="0">
                <a:ln>
                  <a:noFill/>
                </a:ln>
                <a:solidFill>
                  <a:srgbClr val="FF0000"/>
                </a:solidFill>
                <a:effectLst/>
                <a:uLnTx/>
                <a:uFillTx/>
                <a:latin typeface="UD Digi Kyokasho N-B" panose="02020700000000000000" pitchFamily="49" charset="-128"/>
                <a:ea typeface="UD Digi Kyokasho N-B" panose="02020700000000000000" pitchFamily="49" charset="-128"/>
                <a:cs typeface="+mn-cs"/>
              </a:rPr>
              <a:t>】</a:t>
            </a:r>
            <a:endParaRPr kumimoji="1" lang="ja-JP" altLang="en-US" sz="1800" b="0" i="0" u="none" strike="noStrike" kern="1200" cap="none" spc="0" normalizeH="0" baseline="0" noProof="0" dirty="0">
              <a:ln>
                <a:noFill/>
              </a:ln>
              <a:solidFill>
                <a:srgbClr val="FF0000"/>
              </a:solidFill>
              <a:effectLst/>
              <a:uLnTx/>
              <a:uFillTx/>
              <a:latin typeface="UD Digi Kyokasho N-B" panose="02020700000000000000" pitchFamily="49" charset="-128"/>
              <a:ea typeface="UD Digi Kyokasho N-B" panose="02020700000000000000" pitchFamily="49" charset="-128"/>
              <a:cs typeface="+mn-cs"/>
            </a:endParaRPr>
          </a:p>
        </p:txBody>
      </p:sp>
      <p:sp>
        <p:nvSpPr>
          <p:cNvPr id="42" name="テキスト ボックス 41">
            <a:extLst>
              <a:ext uri="{FF2B5EF4-FFF2-40B4-BE49-F238E27FC236}">
                <a16:creationId xmlns:a16="http://schemas.microsoft.com/office/drawing/2014/main" id="{D10E11F4-F42A-3420-9921-BBABD56045B9}"/>
              </a:ext>
            </a:extLst>
          </p:cNvPr>
          <p:cNvSpPr txBox="1"/>
          <p:nvPr/>
        </p:nvSpPr>
        <p:spPr>
          <a:xfrm>
            <a:off x="9594992" y="3640733"/>
            <a:ext cx="1457359"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就労</a:t>
            </a:r>
          </a:p>
        </p:txBody>
      </p:sp>
      <p:sp>
        <p:nvSpPr>
          <p:cNvPr id="38" name="テキスト ボックス 37">
            <a:extLst>
              <a:ext uri="{FF2B5EF4-FFF2-40B4-BE49-F238E27FC236}">
                <a16:creationId xmlns:a16="http://schemas.microsoft.com/office/drawing/2014/main" id="{7B80DA8C-CBB9-C8EB-4249-1B640E6C47A4}"/>
              </a:ext>
            </a:extLst>
          </p:cNvPr>
          <p:cNvSpPr txBox="1"/>
          <p:nvPr/>
        </p:nvSpPr>
        <p:spPr>
          <a:xfrm>
            <a:off x="2103009" y="6373540"/>
            <a:ext cx="1457359"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就学前</a:t>
            </a:r>
          </a:p>
        </p:txBody>
      </p:sp>
      <p:sp>
        <p:nvSpPr>
          <p:cNvPr id="40" name="テキスト ボックス 39">
            <a:extLst>
              <a:ext uri="{FF2B5EF4-FFF2-40B4-BE49-F238E27FC236}">
                <a16:creationId xmlns:a16="http://schemas.microsoft.com/office/drawing/2014/main" id="{5626853A-C54F-3E0B-106A-38458D51A01F}"/>
              </a:ext>
            </a:extLst>
          </p:cNvPr>
          <p:cNvSpPr txBox="1"/>
          <p:nvPr/>
        </p:nvSpPr>
        <p:spPr>
          <a:xfrm>
            <a:off x="5418047" y="4961778"/>
            <a:ext cx="1457359"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在学中</a:t>
            </a:r>
          </a:p>
        </p:txBody>
      </p:sp>
      <p:pic>
        <p:nvPicPr>
          <p:cNvPr id="49" name="図 48">
            <a:extLst>
              <a:ext uri="{FF2B5EF4-FFF2-40B4-BE49-F238E27FC236}">
                <a16:creationId xmlns:a16="http://schemas.microsoft.com/office/drawing/2014/main" id="{75493401-D315-B6E1-3B02-9231CB04ED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26514" y="2742006"/>
            <a:ext cx="1515139" cy="1013766"/>
          </a:xfrm>
          <a:prstGeom prst="rect">
            <a:avLst/>
          </a:prstGeom>
        </p:spPr>
      </p:pic>
      <p:pic>
        <p:nvPicPr>
          <p:cNvPr id="13" name="図 12" descr="http://3.bp.blogspot.com/-0x_977AINkw/VxC3Vyfz8bI/AAAAAAAA54A/WA8BqFgW0wYxQqPuQRMPd_0PHanm7UaYgCLcB/s800/youchien_sanpo.png">
            <a:extLst>
              <a:ext uri="{FF2B5EF4-FFF2-40B4-BE49-F238E27FC236}">
                <a16:creationId xmlns:a16="http://schemas.microsoft.com/office/drawing/2014/main" id="{15100ACF-8701-F16D-4C61-6C62840D7074}"/>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1269400" y="5791382"/>
            <a:ext cx="954716" cy="889045"/>
          </a:xfrm>
          <a:prstGeom prst="rect">
            <a:avLst/>
          </a:prstGeom>
          <a:noFill/>
        </p:spPr>
      </p:pic>
      <p:pic>
        <p:nvPicPr>
          <p:cNvPr id="50" name="図 49">
            <a:extLst>
              <a:ext uri="{FF2B5EF4-FFF2-40B4-BE49-F238E27FC236}">
                <a16:creationId xmlns:a16="http://schemas.microsoft.com/office/drawing/2014/main" id="{F5D62018-D7B7-B83C-69A2-E4C06E4A18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79849" y="3937620"/>
            <a:ext cx="734393" cy="893181"/>
          </a:xfrm>
          <a:prstGeom prst="rect">
            <a:avLst/>
          </a:prstGeom>
        </p:spPr>
      </p:pic>
      <p:pic>
        <p:nvPicPr>
          <p:cNvPr id="51" name="図 50">
            <a:extLst>
              <a:ext uri="{FF2B5EF4-FFF2-40B4-BE49-F238E27FC236}">
                <a16:creationId xmlns:a16="http://schemas.microsoft.com/office/drawing/2014/main" id="{7B9A2BC6-7CF3-75D0-1FEA-2134949D29D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03799" y="3509221"/>
            <a:ext cx="761838" cy="926560"/>
          </a:xfrm>
          <a:prstGeom prst="rect">
            <a:avLst/>
          </a:prstGeom>
        </p:spPr>
      </p:pic>
      <p:pic>
        <p:nvPicPr>
          <p:cNvPr id="52" name="図 51">
            <a:extLst>
              <a:ext uri="{FF2B5EF4-FFF2-40B4-BE49-F238E27FC236}">
                <a16:creationId xmlns:a16="http://schemas.microsoft.com/office/drawing/2014/main" id="{A6EF2497-E32B-0E1F-2287-C1B8F32675E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4313483" y="4882424"/>
            <a:ext cx="379855" cy="759708"/>
          </a:xfrm>
          <a:prstGeom prst="rect">
            <a:avLst/>
          </a:prstGeom>
        </p:spPr>
      </p:pic>
      <p:pic>
        <p:nvPicPr>
          <p:cNvPr id="53" name="図 52">
            <a:extLst>
              <a:ext uri="{FF2B5EF4-FFF2-40B4-BE49-F238E27FC236}">
                <a16:creationId xmlns:a16="http://schemas.microsoft.com/office/drawing/2014/main" id="{5BA2B105-7847-F904-5505-0DCCAFDFFFB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3969522" y="4894893"/>
            <a:ext cx="379854" cy="759706"/>
          </a:xfrm>
          <a:prstGeom prst="rect">
            <a:avLst/>
          </a:prstGeom>
        </p:spPr>
      </p:pic>
      <p:pic>
        <p:nvPicPr>
          <p:cNvPr id="79" name="図 78">
            <a:extLst>
              <a:ext uri="{FF2B5EF4-FFF2-40B4-BE49-F238E27FC236}">
                <a16:creationId xmlns:a16="http://schemas.microsoft.com/office/drawing/2014/main" id="{B68D65CD-2906-8096-7B5C-4232264F718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5304" y="4590377"/>
            <a:ext cx="983089" cy="1081398"/>
          </a:xfrm>
          <a:prstGeom prst="rect">
            <a:avLst/>
          </a:prstGeom>
        </p:spPr>
      </p:pic>
      <p:pic>
        <p:nvPicPr>
          <p:cNvPr id="82" name="図 81">
            <a:extLst>
              <a:ext uri="{FF2B5EF4-FFF2-40B4-BE49-F238E27FC236}">
                <a16:creationId xmlns:a16="http://schemas.microsoft.com/office/drawing/2014/main" id="{606DA0A9-0813-0DEF-032F-D4FCC452369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392585" y="1190274"/>
            <a:ext cx="1005340" cy="1102533"/>
          </a:xfrm>
          <a:prstGeom prst="rect">
            <a:avLst/>
          </a:prstGeom>
        </p:spPr>
      </p:pic>
      <p:pic>
        <p:nvPicPr>
          <p:cNvPr id="85" name="図 84">
            <a:extLst>
              <a:ext uri="{FF2B5EF4-FFF2-40B4-BE49-F238E27FC236}">
                <a16:creationId xmlns:a16="http://schemas.microsoft.com/office/drawing/2014/main" id="{D3784847-3951-55B0-054B-7B4B6144891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264350" y="3525873"/>
            <a:ext cx="982486" cy="1083712"/>
          </a:xfrm>
          <a:prstGeom prst="rect">
            <a:avLst/>
          </a:prstGeom>
        </p:spPr>
      </p:pic>
      <p:pic>
        <p:nvPicPr>
          <p:cNvPr id="87" name="図 86">
            <a:extLst>
              <a:ext uri="{FF2B5EF4-FFF2-40B4-BE49-F238E27FC236}">
                <a16:creationId xmlns:a16="http://schemas.microsoft.com/office/drawing/2014/main" id="{3B526055-F7BC-B8D7-771E-33B9C24799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298944" y="2598405"/>
            <a:ext cx="982486" cy="1083712"/>
          </a:xfrm>
          <a:prstGeom prst="rect">
            <a:avLst/>
          </a:prstGeom>
        </p:spPr>
      </p:pic>
      <p:pic>
        <p:nvPicPr>
          <p:cNvPr id="89" name="図 88">
            <a:extLst>
              <a:ext uri="{FF2B5EF4-FFF2-40B4-BE49-F238E27FC236}">
                <a16:creationId xmlns:a16="http://schemas.microsoft.com/office/drawing/2014/main" id="{AD7D6B91-B582-687D-B94B-0361E19153A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697587" y="1998115"/>
            <a:ext cx="982486" cy="1083712"/>
          </a:xfrm>
          <a:prstGeom prst="rect">
            <a:avLst/>
          </a:prstGeom>
        </p:spPr>
      </p:pic>
      <p:pic>
        <p:nvPicPr>
          <p:cNvPr id="90" name="図 89">
            <a:extLst>
              <a:ext uri="{FF2B5EF4-FFF2-40B4-BE49-F238E27FC236}">
                <a16:creationId xmlns:a16="http://schemas.microsoft.com/office/drawing/2014/main" id="{6EBCD01C-89AC-0C7B-7802-0DEE7BF863B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373573">
            <a:off x="1817738" y="4929842"/>
            <a:ext cx="724131" cy="562079"/>
          </a:xfrm>
          <a:prstGeom prst="rect">
            <a:avLst/>
          </a:prstGeom>
        </p:spPr>
      </p:pic>
      <p:pic>
        <p:nvPicPr>
          <p:cNvPr id="92" name="図 91">
            <a:extLst>
              <a:ext uri="{FF2B5EF4-FFF2-40B4-BE49-F238E27FC236}">
                <a16:creationId xmlns:a16="http://schemas.microsoft.com/office/drawing/2014/main" id="{C4C7ADC3-6119-C66E-9486-2F38EF83957C}"/>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373573">
            <a:off x="4972708" y="3504049"/>
            <a:ext cx="724131" cy="562079"/>
          </a:xfrm>
          <a:prstGeom prst="rect">
            <a:avLst/>
          </a:prstGeom>
        </p:spPr>
      </p:pic>
      <p:pic>
        <p:nvPicPr>
          <p:cNvPr id="94" name="図 93">
            <a:extLst>
              <a:ext uri="{FF2B5EF4-FFF2-40B4-BE49-F238E27FC236}">
                <a16:creationId xmlns:a16="http://schemas.microsoft.com/office/drawing/2014/main" id="{B4E823A1-C83E-5C6C-0CA5-15C24EB1B69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373573">
            <a:off x="6177504" y="2950291"/>
            <a:ext cx="724131" cy="562079"/>
          </a:xfrm>
          <a:prstGeom prst="rect">
            <a:avLst/>
          </a:prstGeom>
        </p:spPr>
      </p:pic>
      <p:pic>
        <p:nvPicPr>
          <p:cNvPr id="106" name="図 105">
            <a:extLst>
              <a:ext uri="{FF2B5EF4-FFF2-40B4-BE49-F238E27FC236}">
                <a16:creationId xmlns:a16="http://schemas.microsoft.com/office/drawing/2014/main" id="{38284D9B-AB02-C9BC-4AFC-AB762D0D806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373573">
            <a:off x="8019914" y="2159654"/>
            <a:ext cx="724131" cy="562079"/>
          </a:xfrm>
          <a:prstGeom prst="rect">
            <a:avLst/>
          </a:prstGeom>
        </p:spPr>
      </p:pic>
      <p:sp>
        <p:nvSpPr>
          <p:cNvPr id="110" name="左大かっこ 109">
            <a:extLst>
              <a:ext uri="{FF2B5EF4-FFF2-40B4-BE49-F238E27FC236}">
                <a16:creationId xmlns:a16="http://schemas.microsoft.com/office/drawing/2014/main" id="{D0808C81-51D3-D375-567D-0CEFF303DA87}"/>
              </a:ext>
            </a:extLst>
          </p:cNvPr>
          <p:cNvSpPr/>
          <p:nvPr/>
        </p:nvSpPr>
        <p:spPr>
          <a:xfrm rot="3930776">
            <a:off x="4466395" y="-315440"/>
            <a:ext cx="1126864" cy="6552888"/>
          </a:xfrm>
          <a:prstGeom prst="leftBracket">
            <a:avLst>
              <a:gd name="adj" fmla="val 124045"/>
            </a:avLst>
          </a:prstGeom>
          <a:ln w="762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2" name="テキスト ボックス 111">
            <a:extLst>
              <a:ext uri="{FF2B5EF4-FFF2-40B4-BE49-F238E27FC236}">
                <a16:creationId xmlns:a16="http://schemas.microsoft.com/office/drawing/2014/main" id="{884DA286-EBC2-3040-1B72-CDA93FB67B91}"/>
              </a:ext>
            </a:extLst>
          </p:cNvPr>
          <p:cNvSpPr txBox="1"/>
          <p:nvPr/>
        </p:nvSpPr>
        <p:spPr>
          <a:xfrm rot="20130993">
            <a:off x="-1024041" y="5119685"/>
            <a:ext cx="401884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a:t>
            </a:r>
            <a:r>
              <a:rPr kumimoji="1" lang="ja-JP" altLang="en-US" sz="16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個別の支援計画</a:t>
            </a:r>
            <a:r>
              <a:rPr kumimoji="1" lang="en-US" altLang="ja-JP" sz="16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a:t>
            </a:r>
            <a:endParaRPr kumimoji="1" lang="ja-JP" altLang="en-US" sz="16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endParaRPr>
          </a:p>
        </p:txBody>
      </p:sp>
      <p:sp>
        <p:nvSpPr>
          <p:cNvPr id="114" name="テキスト ボックス 113">
            <a:extLst>
              <a:ext uri="{FF2B5EF4-FFF2-40B4-BE49-F238E27FC236}">
                <a16:creationId xmlns:a16="http://schemas.microsoft.com/office/drawing/2014/main" id="{E0EF12FC-379E-318F-7D6B-14F2F8EC2DC8}"/>
              </a:ext>
            </a:extLst>
          </p:cNvPr>
          <p:cNvSpPr txBox="1"/>
          <p:nvPr/>
        </p:nvSpPr>
        <p:spPr>
          <a:xfrm rot="20130993">
            <a:off x="7370173" y="1220445"/>
            <a:ext cx="401884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a:t>
            </a:r>
            <a:r>
              <a:rPr kumimoji="1" lang="ja-JP" altLang="en-US" sz="16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個別の移行支援計画</a:t>
            </a:r>
            <a:r>
              <a:rPr kumimoji="1" lang="en-US" altLang="ja-JP" sz="16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a:t>
            </a:r>
            <a:endParaRPr kumimoji="1" lang="ja-JP" altLang="en-US" sz="16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endParaRPr>
          </a:p>
        </p:txBody>
      </p:sp>
      <p:pic>
        <p:nvPicPr>
          <p:cNvPr id="119" name="図 118">
            <a:extLst>
              <a:ext uri="{FF2B5EF4-FFF2-40B4-BE49-F238E27FC236}">
                <a16:creationId xmlns:a16="http://schemas.microsoft.com/office/drawing/2014/main" id="{A064A506-E64C-D3EA-187B-4AFE5F1FCED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064768" y="4780699"/>
            <a:ext cx="1403475" cy="1548076"/>
          </a:xfrm>
          <a:prstGeom prst="rect">
            <a:avLst/>
          </a:prstGeom>
        </p:spPr>
      </p:pic>
      <p:pic>
        <p:nvPicPr>
          <p:cNvPr id="122" name="図 121">
            <a:extLst>
              <a:ext uri="{FF2B5EF4-FFF2-40B4-BE49-F238E27FC236}">
                <a16:creationId xmlns:a16="http://schemas.microsoft.com/office/drawing/2014/main" id="{B07BC5F1-05F0-A17B-98E3-9B9C4047CDC0}"/>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619071" y="5515322"/>
            <a:ext cx="933257" cy="1019953"/>
          </a:xfrm>
          <a:prstGeom prst="rect">
            <a:avLst/>
          </a:prstGeom>
        </p:spPr>
      </p:pic>
      <p:sp>
        <p:nvSpPr>
          <p:cNvPr id="132" name="吹き出し: 角を丸めた四角形 131">
            <a:extLst>
              <a:ext uri="{FF2B5EF4-FFF2-40B4-BE49-F238E27FC236}">
                <a16:creationId xmlns:a16="http://schemas.microsoft.com/office/drawing/2014/main" id="{4960FDBE-74CE-791F-2691-17455C736DE7}"/>
              </a:ext>
            </a:extLst>
          </p:cNvPr>
          <p:cNvSpPr/>
          <p:nvPr/>
        </p:nvSpPr>
        <p:spPr>
          <a:xfrm>
            <a:off x="7813787" y="4678769"/>
            <a:ext cx="1466365" cy="406399"/>
          </a:xfrm>
          <a:prstGeom prst="wedgeRoundRectCallout">
            <a:avLst>
              <a:gd name="adj1" fmla="val 44703"/>
              <a:gd name="adj2" fmla="val 70295"/>
              <a:gd name="adj3" fmla="val 16667"/>
            </a:avLst>
          </a:prstGeom>
          <a:solidFill>
            <a:schemeClr val="bg1"/>
          </a:solidFill>
          <a:ln>
            <a:solidFill>
              <a:srgbClr val="062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4" name="吹き出し: 角を丸めた四角形 133">
            <a:extLst>
              <a:ext uri="{FF2B5EF4-FFF2-40B4-BE49-F238E27FC236}">
                <a16:creationId xmlns:a16="http://schemas.microsoft.com/office/drawing/2014/main" id="{C97BA465-ECDC-7A87-817C-C5492BDD73E9}"/>
              </a:ext>
            </a:extLst>
          </p:cNvPr>
          <p:cNvSpPr/>
          <p:nvPr/>
        </p:nvSpPr>
        <p:spPr>
          <a:xfrm>
            <a:off x="7627734" y="5226960"/>
            <a:ext cx="1352949" cy="956207"/>
          </a:xfrm>
          <a:prstGeom prst="wedgeRoundRectCallout">
            <a:avLst>
              <a:gd name="adj1" fmla="val 64298"/>
              <a:gd name="adj2" fmla="val 8480"/>
              <a:gd name="adj3" fmla="val 16667"/>
            </a:avLst>
          </a:prstGeom>
          <a:solidFill>
            <a:schemeClr val="bg1"/>
          </a:solidFill>
          <a:ln>
            <a:solidFill>
              <a:srgbClr val="062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6" name="吹き出し: 角を丸めた四角形 135">
            <a:extLst>
              <a:ext uri="{FF2B5EF4-FFF2-40B4-BE49-F238E27FC236}">
                <a16:creationId xmlns:a16="http://schemas.microsoft.com/office/drawing/2014/main" id="{5773E809-5E26-9024-6168-F7CC501B90F8}"/>
              </a:ext>
            </a:extLst>
          </p:cNvPr>
          <p:cNvSpPr/>
          <p:nvPr/>
        </p:nvSpPr>
        <p:spPr>
          <a:xfrm>
            <a:off x="10507565" y="4590562"/>
            <a:ext cx="1466365" cy="406399"/>
          </a:xfrm>
          <a:prstGeom prst="wedgeRoundRectCallout">
            <a:avLst>
              <a:gd name="adj1" fmla="val -58955"/>
              <a:gd name="adj2" fmla="val 89980"/>
              <a:gd name="adj3" fmla="val 16667"/>
            </a:avLst>
          </a:prstGeom>
          <a:solidFill>
            <a:schemeClr val="bg1"/>
          </a:solidFill>
          <a:ln>
            <a:solidFill>
              <a:srgbClr val="062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8" name="吹き出し: 角を丸めた四角形 137">
            <a:extLst>
              <a:ext uri="{FF2B5EF4-FFF2-40B4-BE49-F238E27FC236}">
                <a16:creationId xmlns:a16="http://schemas.microsoft.com/office/drawing/2014/main" id="{0905DE5B-FDAF-AA85-966D-A3334919B9D9}"/>
              </a:ext>
            </a:extLst>
          </p:cNvPr>
          <p:cNvSpPr/>
          <p:nvPr/>
        </p:nvSpPr>
        <p:spPr>
          <a:xfrm>
            <a:off x="10604619" y="5167981"/>
            <a:ext cx="1466365" cy="406399"/>
          </a:xfrm>
          <a:prstGeom prst="wedgeRoundRectCallout">
            <a:avLst>
              <a:gd name="adj1" fmla="val -64264"/>
              <a:gd name="adj2" fmla="val 8827"/>
              <a:gd name="adj3" fmla="val 16667"/>
            </a:avLst>
          </a:prstGeom>
          <a:solidFill>
            <a:schemeClr val="bg1"/>
          </a:solidFill>
          <a:ln>
            <a:solidFill>
              <a:srgbClr val="062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0" name="吹き出し: 角を丸めた四角形 139">
            <a:extLst>
              <a:ext uri="{FF2B5EF4-FFF2-40B4-BE49-F238E27FC236}">
                <a16:creationId xmlns:a16="http://schemas.microsoft.com/office/drawing/2014/main" id="{4007CCC3-98EE-B4A5-5DDE-0722FB2B8B29}"/>
              </a:ext>
            </a:extLst>
          </p:cNvPr>
          <p:cNvSpPr/>
          <p:nvPr/>
        </p:nvSpPr>
        <p:spPr>
          <a:xfrm>
            <a:off x="10609078" y="5708205"/>
            <a:ext cx="1311766" cy="904031"/>
          </a:xfrm>
          <a:prstGeom prst="wedgeRoundRectCallout">
            <a:avLst>
              <a:gd name="adj1" fmla="val -63348"/>
              <a:gd name="adj2" fmla="val -29773"/>
              <a:gd name="adj3" fmla="val 16667"/>
            </a:avLst>
          </a:prstGeom>
          <a:solidFill>
            <a:schemeClr val="bg1"/>
          </a:solidFill>
          <a:ln>
            <a:solidFill>
              <a:srgbClr val="062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2" name="吹き出し: 角を丸めた四角形 141">
            <a:extLst>
              <a:ext uri="{FF2B5EF4-FFF2-40B4-BE49-F238E27FC236}">
                <a16:creationId xmlns:a16="http://schemas.microsoft.com/office/drawing/2014/main" id="{9CF7B163-32D7-1225-87D4-10B03F4473D8}"/>
              </a:ext>
            </a:extLst>
          </p:cNvPr>
          <p:cNvSpPr/>
          <p:nvPr/>
        </p:nvSpPr>
        <p:spPr>
          <a:xfrm>
            <a:off x="7663703" y="6296842"/>
            <a:ext cx="1466365" cy="406399"/>
          </a:xfrm>
          <a:prstGeom prst="wedgeRoundRectCallout">
            <a:avLst>
              <a:gd name="adj1" fmla="val 60379"/>
              <a:gd name="adj2" fmla="val -52928"/>
              <a:gd name="adj3" fmla="val 16667"/>
            </a:avLst>
          </a:prstGeom>
          <a:solidFill>
            <a:schemeClr val="bg1"/>
          </a:solidFill>
          <a:ln>
            <a:solidFill>
              <a:srgbClr val="062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7" name="テキスト ボックス 126">
            <a:extLst>
              <a:ext uri="{FF2B5EF4-FFF2-40B4-BE49-F238E27FC236}">
                <a16:creationId xmlns:a16="http://schemas.microsoft.com/office/drawing/2014/main" id="{A3B81D38-5739-DEE5-D512-649590C8225A}"/>
              </a:ext>
            </a:extLst>
          </p:cNvPr>
          <p:cNvSpPr txBox="1"/>
          <p:nvPr/>
        </p:nvSpPr>
        <p:spPr>
          <a:xfrm>
            <a:off x="7803580" y="4749548"/>
            <a:ext cx="1457359" cy="3231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本人の願い</a:t>
            </a:r>
          </a:p>
        </p:txBody>
      </p:sp>
      <p:sp>
        <p:nvSpPr>
          <p:cNvPr id="144" name="テキスト ボックス 143">
            <a:extLst>
              <a:ext uri="{FF2B5EF4-FFF2-40B4-BE49-F238E27FC236}">
                <a16:creationId xmlns:a16="http://schemas.microsoft.com/office/drawing/2014/main" id="{83C97DDE-E87F-B16C-E823-03D9DA193566}"/>
              </a:ext>
            </a:extLst>
          </p:cNvPr>
          <p:cNvSpPr txBox="1"/>
          <p:nvPr/>
        </p:nvSpPr>
        <p:spPr>
          <a:xfrm>
            <a:off x="10579020" y="5176287"/>
            <a:ext cx="1457359" cy="43088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・学校での支援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・必要な合理的配慮</a:t>
            </a:r>
          </a:p>
        </p:txBody>
      </p:sp>
      <p:sp>
        <p:nvSpPr>
          <p:cNvPr id="146" name="テキスト ボックス 145">
            <a:extLst>
              <a:ext uri="{FF2B5EF4-FFF2-40B4-BE49-F238E27FC236}">
                <a16:creationId xmlns:a16="http://schemas.microsoft.com/office/drawing/2014/main" id="{97E39EBA-F731-8C15-1634-879164B72EE5}"/>
              </a:ext>
            </a:extLst>
          </p:cNvPr>
          <p:cNvSpPr txBox="1"/>
          <p:nvPr/>
        </p:nvSpPr>
        <p:spPr>
          <a:xfrm>
            <a:off x="7627734" y="6362323"/>
            <a:ext cx="1457359" cy="29238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家庭での取組</a:t>
            </a:r>
          </a:p>
        </p:txBody>
      </p:sp>
      <p:sp>
        <p:nvSpPr>
          <p:cNvPr id="148" name="テキスト ボックス 147">
            <a:extLst>
              <a:ext uri="{FF2B5EF4-FFF2-40B4-BE49-F238E27FC236}">
                <a16:creationId xmlns:a16="http://schemas.microsoft.com/office/drawing/2014/main" id="{4CCDF818-5459-8D4F-86E2-53570F8CB66A}"/>
              </a:ext>
            </a:extLst>
          </p:cNvPr>
          <p:cNvSpPr txBox="1"/>
          <p:nvPr/>
        </p:nvSpPr>
        <p:spPr>
          <a:xfrm>
            <a:off x="7550965" y="5254115"/>
            <a:ext cx="1950545" cy="93871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・得意なこと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・苦手なこと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・受診や診断の有無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・手帳の有無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　　　　　　　など</a:t>
            </a:r>
          </a:p>
        </p:txBody>
      </p:sp>
      <p:sp>
        <p:nvSpPr>
          <p:cNvPr id="131" name="テキスト ボックス 130">
            <a:extLst>
              <a:ext uri="{FF2B5EF4-FFF2-40B4-BE49-F238E27FC236}">
                <a16:creationId xmlns:a16="http://schemas.microsoft.com/office/drawing/2014/main" id="{B9DCE4E9-E201-FF02-DCAF-83D9003190DB}"/>
              </a:ext>
            </a:extLst>
          </p:cNvPr>
          <p:cNvSpPr txBox="1"/>
          <p:nvPr/>
        </p:nvSpPr>
        <p:spPr>
          <a:xfrm>
            <a:off x="10506224" y="4653692"/>
            <a:ext cx="1457359" cy="3231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保護者の願い</a:t>
            </a:r>
          </a:p>
        </p:txBody>
      </p:sp>
      <p:sp>
        <p:nvSpPr>
          <p:cNvPr id="150" name="テキスト ボックス 149">
            <a:extLst>
              <a:ext uri="{FF2B5EF4-FFF2-40B4-BE49-F238E27FC236}">
                <a16:creationId xmlns:a16="http://schemas.microsoft.com/office/drawing/2014/main" id="{2A790B7F-88C7-F050-04EA-2C2E44423D95}"/>
              </a:ext>
            </a:extLst>
          </p:cNvPr>
          <p:cNvSpPr txBox="1"/>
          <p:nvPr/>
        </p:nvSpPr>
        <p:spPr>
          <a:xfrm>
            <a:off x="10520881" y="5715992"/>
            <a:ext cx="1457359" cy="93871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・医療や福祉との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　連携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・習い事や学童との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　連携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Digi Kyokasho N-B" panose="02020700000000000000" pitchFamily="49" charset="-128"/>
                <a:ea typeface="UD Digi Kyokasho N-B" panose="02020700000000000000" pitchFamily="49" charset="-128"/>
                <a:cs typeface="+mn-cs"/>
              </a:rPr>
              <a:t>　　　　　　など</a:t>
            </a:r>
          </a:p>
        </p:txBody>
      </p:sp>
    </p:spTree>
    <p:custDataLst>
      <p:tags r:id="rId1"/>
    </p:custDataLst>
    <p:extLst>
      <p:ext uri="{BB962C8B-B14F-4D97-AF65-F5344CB8AC3E}">
        <p14:creationId xmlns:p14="http://schemas.microsoft.com/office/powerpoint/2010/main" val="3608527598"/>
      </p:ext>
    </p:extLst>
  </p:cSld>
  <p:clrMapOvr>
    <a:masterClrMapping/>
  </p:clrMapOvr>
  <mc:AlternateContent xmlns:mc="http://schemas.openxmlformats.org/markup-compatibility/2006" xmlns:p14="http://schemas.microsoft.com/office/powerpoint/2010/main">
    <mc:Choice Requires="p14">
      <p:transition p14:dur="0" advTm="54098"/>
    </mc:Choice>
    <mc:Fallback xmlns="">
      <p:transition advTm="54098"/>
    </mc:Fallback>
  </mc:AlternateContent>
  <p:extLst>
    <p:ext uri="{E180D4A7-C9FB-4DFB-919C-405C955672EB}">
      <p14:showEvtLst xmlns:p14="http://schemas.microsoft.com/office/powerpoint/2010/main">
        <p14:playEvt time="2" objId="2"/>
        <p14:stopEvt time="53618" objId="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EFB6B9E-AC1F-4F03-8114-730528E0AC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2106" y="112233"/>
            <a:ext cx="4602480" cy="6633534"/>
          </a:xfrm>
          <a:prstGeom prst="rect">
            <a:avLst/>
          </a:prstGeom>
          <a:ln>
            <a:solidFill>
              <a:schemeClr val="tx1"/>
            </a:solidFill>
          </a:ln>
        </p:spPr>
      </p:pic>
      <p:pic>
        <p:nvPicPr>
          <p:cNvPr id="12" name="図 11">
            <a:extLst>
              <a:ext uri="{FF2B5EF4-FFF2-40B4-BE49-F238E27FC236}">
                <a16:creationId xmlns:a16="http://schemas.microsoft.com/office/drawing/2014/main" id="{67765508-3CD5-42DA-AD74-FC3F2C6B282A}"/>
              </a:ext>
            </a:extLst>
          </p:cNvPr>
          <p:cNvPicPr>
            <a:picLocks noChangeAspect="1"/>
          </p:cNvPicPr>
          <p:nvPr/>
        </p:nvPicPr>
        <p:blipFill>
          <a:blip r:embed="rId4"/>
          <a:stretch>
            <a:fillRect/>
          </a:stretch>
        </p:blipFill>
        <p:spPr>
          <a:xfrm>
            <a:off x="5389435" y="258939"/>
            <a:ext cx="2636804" cy="1722118"/>
          </a:xfrm>
          <a:prstGeom prst="rect">
            <a:avLst/>
          </a:prstGeom>
          <a:effectLst>
            <a:softEdge rad="31750"/>
          </a:effectLst>
        </p:spPr>
      </p:pic>
      <p:pic>
        <p:nvPicPr>
          <p:cNvPr id="7" name="図 6">
            <a:extLst>
              <a:ext uri="{FF2B5EF4-FFF2-40B4-BE49-F238E27FC236}">
                <a16:creationId xmlns:a16="http://schemas.microsoft.com/office/drawing/2014/main" id="{4B0163EB-D0B8-4013-8EE1-1372048CFB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7633" y="425633"/>
            <a:ext cx="6975454" cy="1722120"/>
          </a:xfrm>
          <a:prstGeom prst="rect">
            <a:avLst/>
          </a:prstGeom>
        </p:spPr>
      </p:pic>
      <p:pic>
        <p:nvPicPr>
          <p:cNvPr id="13" name="図 12">
            <a:extLst>
              <a:ext uri="{FF2B5EF4-FFF2-40B4-BE49-F238E27FC236}">
                <a16:creationId xmlns:a16="http://schemas.microsoft.com/office/drawing/2014/main" id="{FD125646-E9F1-41DC-B1B7-C1CD0EEEB844}"/>
              </a:ext>
            </a:extLst>
          </p:cNvPr>
          <p:cNvPicPr>
            <a:picLocks noChangeAspect="1"/>
          </p:cNvPicPr>
          <p:nvPr/>
        </p:nvPicPr>
        <p:blipFill>
          <a:blip r:embed="rId4"/>
          <a:stretch>
            <a:fillRect/>
          </a:stretch>
        </p:blipFill>
        <p:spPr>
          <a:xfrm>
            <a:off x="9174210" y="4818390"/>
            <a:ext cx="2685684" cy="1722119"/>
          </a:xfrm>
          <a:prstGeom prst="rect">
            <a:avLst/>
          </a:prstGeom>
          <a:effectLst>
            <a:softEdge rad="31750"/>
          </a:effectLst>
        </p:spPr>
      </p:pic>
      <p:grpSp>
        <p:nvGrpSpPr>
          <p:cNvPr id="16" name="グループ化 15">
            <a:extLst>
              <a:ext uri="{FF2B5EF4-FFF2-40B4-BE49-F238E27FC236}">
                <a16:creationId xmlns:a16="http://schemas.microsoft.com/office/drawing/2014/main" id="{052F8601-6066-4683-A8FB-A639F7E3A5DB}"/>
              </a:ext>
            </a:extLst>
          </p:cNvPr>
          <p:cNvGrpSpPr/>
          <p:nvPr/>
        </p:nvGrpSpPr>
        <p:grpSpPr>
          <a:xfrm>
            <a:off x="4689645" y="4908090"/>
            <a:ext cx="7393442" cy="1837677"/>
            <a:chOff x="4689645" y="4908090"/>
            <a:chExt cx="7393442" cy="1837677"/>
          </a:xfrm>
        </p:grpSpPr>
        <p:pic>
          <p:nvPicPr>
            <p:cNvPr id="14" name="図 13">
              <a:extLst>
                <a:ext uri="{FF2B5EF4-FFF2-40B4-BE49-F238E27FC236}">
                  <a16:creationId xmlns:a16="http://schemas.microsoft.com/office/drawing/2014/main" id="{95FD6463-811A-4503-B6B3-4F81614BEC70}"/>
                </a:ext>
              </a:extLst>
            </p:cNvPr>
            <p:cNvPicPr>
              <a:picLocks noChangeAspect="1"/>
            </p:cNvPicPr>
            <p:nvPr/>
          </p:nvPicPr>
          <p:blipFill>
            <a:blip r:embed="rId6"/>
            <a:stretch>
              <a:fillRect/>
            </a:stretch>
          </p:blipFill>
          <p:spPr>
            <a:xfrm>
              <a:off x="4689645" y="4908090"/>
              <a:ext cx="7393442" cy="1837677"/>
            </a:xfrm>
            <a:prstGeom prst="rect">
              <a:avLst/>
            </a:prstGeom>
          </p:spPr>
        </p:pic>
        <p:sp>
          <p:nvSpPr>
            <p:cNvPr id="15" name="正方形/長方形 14">
              <a:extLst>
                <a:ext uri="{FF2B5EF4-FFF2-40B4-BE49-F238E27FC236}">
                  <a16:creationId xmlns:a16="http://schemas.microsoft.com/office/drawing/2014/main" id="{D6A31834-EDA3-4137-8DD4-F01E7020F7EC}"/>
                </a:ext>
              </a:extLst>
            </p:cNvPr>
            <p:cNvSpPr/>
            <p:nvPr/>
          </p:nvSpPr>
          <p:spPr>
            <a:xfrm>
              <a:off x="5425440" y="5952660"/>
              <a:ext cx="1691640" cy="216000"/>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11112E0C-8D7E-4A95-88ED-ECBABE9DF30C}"/>
              </a:ext>
            </a:extLst>
          </p:cNvPr>
          <p:cNvGrpSpPr/>
          <p:nvPr/>
        </p:nvGrpSpPr>
        <p:grpSpPr>
          <a:xfrm>
            <a:off x="6716995" y="2015238"/>
            <a:ext cx="2465091" cy="3203367"/>
            <a:chOff x="6716995" y="2015238"/>
            <a:chExt cx="2465091" cy="3203367"/>
          </a:xfrm>
        </p:grpSpPr>
        <p:pic>
          <p:nvPicPr>
            <p:cNvPr id="4" name="図 3">
              <a:extLst>
                <a:ext uri="{FF2B5EF4-FFF2-40B4-BE49-F238E27FC236}">
                  <a16:creationId xmlns:a16="http://schemas.microsoft.com/office/drawing/2014/main" id="{B3AFCD42-4F68-4CD2-B9E0-8CAA9AAADDB1}"/>
                </a:ext>
              </a:extLst>
            </p:cNvPr>
            <p:cNvPicPr>
              <a:picLocks noChangeAspect="1"/>
            </p:cNvPicPr>
            <p:nvPr/>
          </p:nvPicPr>
          <p:blipFill>
            <a:blip r:embed="rId7">
              <a:extLst>
                <a:ext uri="{BEBA8EAE-BF5A-486C-A8C5-ECC9F3942E4B}">
                  <a14:imgProps xmlns:a14="http://schemas.microsoft.com/office/drawing/2010/main">
                    <a14:imgLayer>
                      <a14:imgEffect>
                        <a14:backgroundRemoval t="9645" b="89848" l="7813" r="93359">
                          <a14:foregroundMark x1="7813" y1="65482" x2="7813" y2="65482"/>
                          <a14:foregroundMark x1="93359" y1="22335" x2="93359" y2="22335"/>
                        </a14:backgroundRemoval>
                      </a14:imgEffect>
                      <a14:imgEffect>
                        <a14:saturation sat="660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rot="4132667">
              <a:off x="6347857" y="2384376"/>
              <a:ext cx="3203367" cy="2465091"/>
            </a:xfrm>
            <a:prstGeom prst="rect">
              <a:avLst/>
            </a:prstGeom>
          </p:spPr>
        </p:pic>
        <p:sp>
          <p:nvSpPr>
            <p:cNvPr id="17" name="テキスト ボックス 16">
              <a:extLst>
                <a:ext uri="{FF2B5EF4-FFF2-40B4-BE49-F238E27FC236}">
                  <a16:creationId xmlns:a16="http://schemas.microsoft.com/office/drawing/2014/main" id="{88B5AE69-D08B-4138-8522-451B17AAE3BE}"/>
                </a:ext>
              </a:extLst>
            </p:cNvPr>
            <p:cNvSpPr txBox="1"/>
            <p:nvPr/>
          </p:nvSpPr>
          <p:spPr>
            <a:xfrm rot="20755446">
              <a:off x="6929252" y="2267337"/>
              <a:ext cx="553998" cy="879307"/>
            </a:xfrm>
            <a:prstGeom prst="rect">
              <a:avLst/>
            </a:prstGeom>
            <a:noFill/>
          </p:spPr>
          <p:txBody>
            <a:bodyPr vert="eaVert" wrap="square" rtlCol="0">
              <a:spAutoFit/>
            </a:bodyPr>
            <a:lstStyle/>
            <a:p>
              <a:pPr algn="ctr"/>
              <a:r>
                <a:rPr kumimoji="1" lang="ja-JP" altLang="en-US" sz="2400" dirty="0">
                  <a:solidFill>
                    <a:srgbClr val="0000FF"/>
                  </a:solidFill>
                  <a:latin typeface="UD Digi Kyokasho NK-B" panose="02020700000000000000" pitchFamily="18" charset="-128"/>
                  <a:ea typeface="UD Digi Kyokasho NK-B" panose="02020700000000000000" pitchFamily="18" charset="-128"/>
                </a:rPr>
                <a:t>引</a:t>
              </a:r>
            </a:p>
          </p:txBody>
        </p:sp>
        <p:sp>
          <p:nvSpPr>
            <p:cNvPr id="20" name="テキスト ボックス 19">
              <a:extLst>
                <a:ext uri="{FF2B5EF4-FFF2-40B4-BE49-F238E27FC236}">
                  <a16:creationId xmlns:a16="http://schemas.microsoft.com/office/drawing/2014/main" id="{072F8292-168D-4D3B-BCC7-86213E177F00}"/>
                </a:ext>
              </a:extLst>
            </p:cNvPr>
            <p:cNvSpPr txBox="1"/>
            <p:nvPr/>
          </p:nvSpPr>
          <p:spPr>
            <a:xfrm rot="20755446">
              <a:off x="7127279" y="2664845"/>
              <a:ext cx="553998" cy="879307"/>
            </a:xfrm>
            <a:prstGeom prst="rect">
              <a:avLst/>
            </a:prstGeom>
            <a:noFill/>
          </p:spPr>
          <p:txBody>
            <a:bodyPr vert="eaVert" wrap="square" rtlCol="0">
              <a:spAutoFit/>
            </a:bodyPr>
            <a:lstStyle/>
            <a:p>
              <a:pPr algn="ctr"/>
              <a:r>
                <a:rPr lang="ja-JP" altLang="en-US" sz="2400" dirty="0">
                  <a:solidFill>
                    <a:srgbClr val="0000FF"/>
                  </a:solidFill>
                  <a:latin typeface="UD Digi Kyokasho NK-B" panose="02020700000000000000" pitchFamily="18" charset="-128"/>
                  <a:ea typeface="UD Digi Kyokasho NK-B" panose="02020700000000000000" pitchFamily="18" charset="-128"/>
                </a:rPr>
                <a:t>き</a:t>
              </a:r>
              <a:endParaRPr kumimoji="1" lang="ja-JP" altLang="en-US" sz="2400" dirty="0">
                <a:solidFill>
                  <a:srgbClr val="0000FF"/>
                </a:solidFill>
                <a:latin typeface="UD Digi Kyokasho NK-B" panose="02020700000000000000" pitchFamily="18" charset="-128"/>
                <a:ea typeface="UD Digi Kyokasho NK-B" panose="02020700000000000000" pitchFamily="18" charset="-128"/>
              </a:endParaRPr>
            </a:p>
          </p:txBody>
        </p:sp>
        <p:sp>
          <p:nvSpPr>
            <p:cNvPr id="22" name="テキスト ボックス 21">
              <a:extLst>
                <a:ext uri="{FF2B5EF4-FFF2-40B4-BE49-F238E27FC236}">
                  <a16:creationId xmlns:a16="http://schemas.microsoft.com/office/drawing/2014/main" id="{BD1679B9-A7AF-4C08-864A-99D085AB79D0}"/>
                </a:ext>
              </a:extLst>
            </p:cNvPr>
            <p:cNvSpPr txBox="1"/>
            <p:nvPr/>
          </p:nvSpPr>
          <p:spPr>
            <a:xfrm rot="20755446">
              <a:off x="7382411" y="3052185"/>
              <a:ext cx="553998" cy="879307"/>
            </a:xfrm>
            <a:prstGeom prst="rect">
              <a:avLst/>
            </a:prstGeom>
            <a:noFill/>
          </p:spPr>
          <p:txBody>
            <a:bodyPr vert="eaVert" wrap="square" rtlCol="0">
              <a:spAutoFit/>
            </a:bodyPr>
            <a:lstStyle/>
            <a:p>
              <a:pPr algn="ctr"/>
              <a:r>
                <a:rPr lang="ja-JP" altLang="en-US" sz="2400" dirty="0">
                  <a:solidFill>
                    <a:srgbClr val="0000FF"/>
                  </a:solidFill>
                  <a:latin typeface="UD Digi Kyokasho NK-B" panose="02020700000000000000" pitchFamily="18" charset="-128"/>
                  <a:ea typeface="UD Digi Kyokasho NK-B" panose="02020700000000000000" pitchFamily="18" charset="-128"/>
                </a:rPr>
                <a:t>継</a:t>
              </a:r>
              <a:endParaRPr kumimoji="1" lang="ja-JP" altLang="en-US" sz="2400" dirty="0">
                <a:solidFill>
                  <a:srgbClr val="0000FF"/>
                </a:solidFill>
                <a:latin typeface="UD Digi Kyokasho NK-B" panose="02020700000000000000" pitchFamily="18" charset="-128"/>
                <a:ea typeface="UD Digi Kyokasho NK-B" panose="02020700000000000000" pitchFamily="18" charset="-128"/>
              </a:endParaRPr>
            </a:p>
          </p:txBody>
        </p:sp>
        <p:sp>
          <p:nvSpPr>
            <p:cNvPr id="23" name="テキスト ボックス 22">
              <a:extLst>
                <a:ext uri="{FF2B5EF4-FFF2-40B4-BE49-F238E27FC236}">
                  <a16:creationId xmlns:a16="http://schemas.microsoft.com/office/drawing/2014/main" id="{F5BDB1B6-F581-4FA5-8119-64FF23A00C7D}"/>
                </a:ext>
              </a:extLst>
            </p:cNvPr>
            <p:cNvSpPr txBox="1"/>
            <p:nvPr/>
          </p:nvSpPr>
          <p:spPr>
            <a:xfrm rot="20755446">
              <a:off x="7733757" y="3435947"/>
              <a:ext cx="553998" cy="879307"/>
            </a:xfrm>
            <a:prstGeom prst="rect">
              <a:avLst/>
            </a:prstGeom>
            <a:noFill/>
          </p:spPr>
          <p:txBody>
            <a:bodyPr vert="eaVert" wrap="square" rtlCol="0">
              <a:spAutoFit/>
            </a:bodyPr>
            <a:lstStyle/>
            <a:p>
              <a:pPr algn="ctr"/>
              <a:r>
                <a:rPr lang="ja-JP" altLang="en-US" sz="2400" dirty="0">
                  <a:solidFill>
                    <a:srgbClr val="0000FF"/>
                  </a:solidFill>
                  <a:latin typeface="UD Digi Kyokasho NK-B" panose="02020700000000000000" pitchFamily="18" charset="-128"/>
                  <a:ea typeface="UD Digi Kyokasho NK-B" panose="02020700000000000000" pitchFamily="18" charset="-128"/>
                </a:rPr>
                <a:t>ぎ</a:t>
              </a:r>
              <a:endParaRPr kumimoji="1" lang="ja-JP" altLang="en-US" sz="2400" dirty="0">
                <a:solidFill>
                  <a:srgbClr val="0000FF"/>
                </a:solidFill>
                <a:latin typeface="UD Digi Kyokasho NK-B" panose="02020700000000000000" pitchFamily="18" charset="-128"/>
                <a:ea typeface="UD Digi Kyokasho NK-B" panose="02020700000000000000" pitchFamily="18" charset="-128"/>
              </a:endParaRPr>
            </a:p>
          </p:txBody>
        </p:sp>
      </p:grpSp>
    </p:spTree>
    <p:extLst>
      <p:ext uri="{BB962C8B-B14F-4D97-AF65-F5344CB8AC3E}">
        <p14:creationId xmlns:p14="http://schemas.microsoft.com/office/powerpoint/2010/main" val="788922847"/>
      </p:ext>
    </p:extLst>
  </p:cSld>
  <p:clrMapOvr>
    <a:masterClrMapping/>
  </p:clrMapOvr>
  <mc:AlternateContent xmlns:mc="http://schemas.openxmlformats.org/markup-compatibility/2006" xmlns:p14="http://schemas.microsoft.com/office/powerpoint/2010/main">
    <mc:Choice Requires="p14">
      <p:transition p14:dur="0" advTm="62761"/>
    </mc:Choice>
    <mc:Fallback xmlns="">
      <p:transition advTm="62761"/>
    </mc:Fallback>
  </mc:AlternateContent>
  <p:extLst>
    <p:ext uri="{E180D4A7-C9FB-4DFB-919C-405C955672EB}">
      <p14:showEvtLst xmlns:p14="http://schemas.microsoft.com/office/powerpoint/2010/main">
        <p14:playEvt time="2" objId="6"/>
        <p14:stopEvt time="62761" objId="6"/>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C60DC7C-0679-4FFD-85AF-28DDFDC655F5}"/>
              </a:ext>
            </a:extLst>
          </p:cNvPr>
          <p:cNvPicPr>
            <a:picLocks noChangeAspect="1"/>
          </p:cNvPicPr>
          <p:nvPr/>
        </p:nvPicPr>
        <p:blipFill>
          <a:blip r:embed="rId3"/>
          <a:stretch>
            <a:fillRect/>
          </a:stretch>
        </p:blipFill>
        <p:spPr>
          <a:xfrm>
            <a:off x="0" y="1247239"/>
            <a:ext cx="9807330" cy="5463390"/>
          </a:xfrm>
          <a:prstGeom prst="rect">
            <a:avLst/>
          </a:prstGeom>
        </p:spPr>
      </p:pic>
      <p:sp>
        <p:nvSpPr>
          <p:cNvPr id="3" name="テキスト ボックス 2">
            <a:extLst>
              <a:ext uri="{FF2B5EF4-FFF2-40B4-BE49-F238E27FC236}">
                <a16:creationId xmlns:a16="http://schemas.microsoft.com/office/drawing/2014/main" id="{4894494F-7386-45C5-BCD6-C0FE14BF3E38}"/>
              </a:ext>
            </a:extLst>
          </p:cNvPr>
          <p:cNvSpPr txBox="1"/>
          <p:nvPr/>
        </p:nvSpPr>
        <p:spPr>
          <a:xfrm>
            <a:off x="0" y="147371"/>
            <a:ext cx="12192000" cy="615553"/>
          </a:xfrm>
          <a:prstGeom prst="rect">
            <a:avLst/>
          </a:prstGeom>
          <a:solidFill>
            <a:schemeClr val="tx1"/>
          </a:solidFill>
        </p:spPr>
        <p:txBody>
          <a:bodyPr wrap="square" rtlCol="0">
            <a:spAutoFit/>
          </a:bodyPr>
          <a:lstStyle/>
          <a:p>
            <a:r>
              <a:rPr kumimoji="1" lang="ja-JP" altLang="en-US" sz="3400" dirty="0">
                <a:solidFill>
                  <a:schemeClr val="bg1"/>
                </a:solidFill>
                <a:latin typeface="UD Digi Kyokasho NK-B" panose="02020700000000000000" pitchFamily="18" charset="-128"/>
                <a:ea typeface="UD Digi Kyokasho NK-B" panose="02020700000000000000" pitchFamily="18" charset="-128"/>
              </a:rPr>
              <a:t>　</a:t>
            </a:r>
            <a:r>
              <a:rPr lang="ja-JP" altLang="en-US" sz="3400" dirty="0">
                <a:solidFill>
                  <a:schemeClr val="bg1"/>
                </a:solidFill>
                <a:latin typeface="UD Digi Kyokasho NK-B" panose="02020700000000000000" pitchFamily="18" charset="-128"/>
                <a:ea typeface="UD Digi Kyokasho NK-B" panose="02020700000000000000" pitchFamily="18" charset="-128"/>
              </a:rPr>
              <a:t>各学校の校内支援体制と専門機関との連携体制</a:t>
            </a:r>
            <a:endParaRPr kumimoji="1" lang="ja-JP" altLang="en-US" sz="3400" dirty="0">
              <a:solidFill>
                <a:schemeClr val="bg1"/>
              </a:solidFill>
              <a:latin typeface="UD Digi Kyokasho NK-B" panose="02020700000000000000" pitchFamily="18" charset="-128"/>
              <a:ea typeface="UD Digi Kyokasho NK-B" panose="02020700000000000000" pitchFamily="18" charset="-128"/>
            </a:endParaRPr>
          </a:p>
        </p:txBody>
      </p:sp>
      <p:pic>
        <p:nvPicPr>
          <p:cNvPr id="4" name="図 3">
            <a:extLst>
              <a:ext uri="{FF2B5EF4-FFF2-40B4-BE49-F238E27FC236}">
                <a16:creationId xmlns:a16="http://schemas.microsoft.com/office/drawing/2014/main" id="{99914640-87B8-7FD9-8D69-12F9801B9E6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29965" y="842703"/>
            <a:ext cx="2487375" cy="2733417"/>
          </a:xfrm>
          <a:prstGeom prst="rect">
            <a:avLst/>
          </a:prstGeom>
        </p:spPr>
      </p:pic>
      <p:sp>
        <p:nvSpPr>
          <p:cNvPr id="5" name="吹き出し: 角を丸めた四角形 4">
            <a:extLst>
              <a:ext uri="{FF2B5EF4-FFF2-40B4-BE49-F238E27FC236}">
                <a16:creationId xmlns:a16="http://schemas.microsoft.com/office/drawing/2014/main" id="{6426F67B-2584-0FF5-8BF9-F5C3ADE45982}"/>
              </a:ext>
            </a:extLst>
          </p:cNvPr>
          <p:cNvSpPr/>
          <p:nvPr/>
        </p:nvSpPr>
        <p:spPr>
          <a:xfrm>
            <a:off x="5727064" y="1048410"/>
            <a:ext cx="3015028" cy="1023607"/>
          </a:xfrm>
          <a:prstGeom prst="wedgeRoundRectCallout">
            <a:avLst>
              <a:gd name="adj1" fmla="val 62947"/>
              <a:gd name="adj2" fmla="val 28177"/>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schemeClr val="tx1"/>
                </a:solidFill>
                <a:latin typeface="UD Digi Kyokasho N-B" panose="02020700000000000000" pitchFamily="49" charset="-128"/>
                <a:ea typeface="UD Digi Kyokasho N-B" panose="02020700000000000000" pitchFamily="49" charset="-128"/>
              </a:rPr>
              <a:t>校内での支援体制を</a:t>
            </a:r>
          </a:p>
          <a:p>
            <a:pPr algn="ctr"/>
            <a:r>
              <a:rPr lang="ja-JP" altLang="en-US" sz="2200" dirty="0">
                <a:solidFill>
                  <a:schemeClr val="tx1"/>
                </a:solidFill>
                <a:latin typeface="UD Digi Kyokasho N-B" panose="02020700000000000000" pitchFamily="49" charset="-128"/>
                <a:ea typeface="UD Digi Kyokasho N-B" panose="02020700000000000000" pitchFamily="49" charset="-128"/>
              </a:rPr>
              <a:t>整備しています！</a:t>
            </a:r>
          </a:p>
        </p:txBody>
      </p:sp>
      <p:pic>
        <p:nvPicPr>
          <p:cNvPr id="6" name="図 5">
            <a:extLst>
              <a:ext uri="{FF2B5EF4-FFF2-40B4-BE49-F238E27FC236}">
                <a16:creationId xmlns:a16="http://schemas.microsoft.com/office/drawing/2014/main" id="{42BF31A1-2A7C-0BAA-AE40-C5014D5F1E3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879069" y="5169624"/>
            <a:ext cx="2262940" cy="1541005"/>
          </a:xfrm>
          <a:prstGeom prst="rect">
            <a:avLst/>
          </a:prstGeom>
        </p:spPr>
      </p:pic>
      <p:pic>
        <p:nvPicPr>
          <p:cNvPr id="7" name="図 6">
            <a:extLst>
              <a:ext uri="{FF2B5EF4-FFF2-40B4-BE49-F238E27FC236}">
                <a16:creationId xmlns:a16="http://schemas.microsoft.com/office/drawing/2014/main" id="{D40B09F1-9893-700B-F55D-31FEC716689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rot="21418186">
            <a:off x="9805635" y="3491312"/>
            <a:ext cx="2409809" cy="1977611"/>
          </a:xfrm>
          <a:prstGeom prst="rect">
            <a:avLst/>
          </a:prstGeom>
        </p:spPr>
      </p:pic>
      <p:sp>
        <p:nvSpPr>
          <p:cNvPr id="10" name="テキスト ボックス 9">
            <a:extLst>
              <a:ext uri="{FF2B5EF4-FFF2-40B4-BE49-F238E27FC236}">
                <a16:creationId xmlns:a16="http://schemas.microsoft.com/office/drawing/2014/main" id="{72DC27C6-FFD3-1F63-DDA5-6B023685FA5A}"/>
              </a:ext>
            </a:extLst>
          </p:cNvPr>
          <p:cNvSpPr txBox="1"/>
          <p:nvPr/>
        </p:nvSpPr>
        <p:spPr>
          <a:xfrm>
            <a:off x="10003090" y="3865040"/>
            <a:ext cx="2262941" cy="101566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sz="2000" dirty="0">
                <a:latin typeface="UD Digi Kyokasho N-B" panose="02020700000000000000" pitchFamily="49" charset="-128"/>
                <a:ea typeface="UD Digi Kyokasho N-B" panose="02020700000000000000" pitchFamily="49" charset="-128"/>
              </a:rPr>
              <a:t>ＳＣやＳＳＷ、</a:t>
            </a:r>
          </a:p>
          <a:p>
            <a:pPr algn="l"/>
            <a:r>
              <a:rPr lang="ja-JP" altLang="en-US" sz="2000" dirty="0">
                <a:latin typeface="UD Digi Kyokasho N-B" panose="02020700000000000000" pitchFamily="49" charset="-128"/>
                <a:ea typeface="UD Digi Kyokasho N-B" panose="02020700000000000000" pitchFamily="49" charset="-128"/>
              </a:rPr>
              <a:t>巡回相談員への</a:t>
            </a:r>
          </a:p>
          <a:p>
            <a:pPr algn="l"/>
            <a:r>
              <a:rPr lang="ja-JP" altLang="en-US" sz="2000" dirty="0">
                <a:latin typeface="UD Digi Kyokasho N-B" panose="02020700000000000000" pitchFamily="49" charset="-128"/>
                <a:ea typeface="UD Digi Kyokasho N-B" panose="02020700000000000000" pitchFamily="49" charset="-128"/>
              </a:rPr>
              <a:t>相談もできます</a:t>
            </a:r>
          </a:p>
        </p:txBody>
      </p:sp>
    </p:spTree>
    <p:extLst>
      <p:ext uri="{BB962C8B-B14F-4D97-AF65-F5344CB8AC3E}">
        <p14:creationId xmlns:p14="http://schemas.microsoft.com/office/powerpoint/2010/main" val="3822198756"/>
      </p:ext>
    </p:extLst>
  </p:cSld>
  <p:clrMapOvr>
    <a:masterClrMapping/>
  </p:clrMapOvr>
  <mc:AlternateContent xmlns:mc="http://schemas.openxmlformats.org/markup-compatibility/2006" xmlns:p14="http://schemas.microsoft.com/office/powerpoint/2010/main">
    <mc:Choice Requires="p14">
      <p:transition p14:dur="0" advTm="48819"/>
    </mc:Choice>
    <mc:Fallback xmlns="">
      <p:transition advTm="48819"/>
    </mc:Fallback>
  </mc:AlternateContent>
  <p:extLst>
    <p:ext uri="{E180D4A7-C9FB-4DFB-919C-405C955672EB}">
      <p14:showEvtLst xmlns:p14="http://schemas.microsoft.com/office/powerpoint/2010/main">
        <p14:playEvt time="1" objId="2"/>
        <p14:stopEvt time="48819"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BADDFA5-AFAE-425C-884D-3924A36B2A3A}"/>
              </a:ext>
            </a:extLst>
          </p:cNvPr>
          <p:cNvSpPr txBox="1"/>
          <p:nvPr/>
        </p:nvSpPr>
        <p:spPr>
          <a:xfrm>
            <a:off x="0" y="147371"/>
            <a:ext cx="12192000" cy="615553"/>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400" b="0"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　連続性のある多様な学びの場</a:t>
            </a:r>
          </a:p>
        </p:txBody>
      </p:sp>
      <p:pic>
        <p:nvPicPr>
          <p:cNvPr id="34" name="図 33">
            <a:extLst>
              <a:ext uri="{FF2B5EF4-FFF2-40B4-BE49-F238E27FC236}">
                <a16:creationId xmlns:a16="http://schemas.microsoft.com/office/drawing/2014/main" id="{FD5DAE5E-2C25-4DB7-85DE-0579294DD7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2266" y="979892"/>
            <a:ext cx="5944115" cy="5730737"/>
          </a:xfrm>
          <a:prstGeom prst="rect">
            <a:avLst/>
          </a:prstGeom>
        </p:spPr>
      </p:pic>
      <p:pic>
        <p:nvPicPr>
          <p:cNvPr id="20" name="図 19">
            <a:extLst>
              <a:ext uri="{FF2B5EF4-FFF2-40B4-BE49-F238E27FC236}">
                <a16:creationId xmlns:a16="http://schemas.microsoft.com/office/drawing/2014/main" id="{D0E0D9DE-91E4-45B3-9455-5C3976756D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2753" y="1658540"/>
            <a:ext cx="1634462" cy="4941575"/>
          </a:xfrm>
          <a:prstGeom prst="rect">
            <a:avLst/>
          </a:prstGeom>
        </p:spPr>
      </p:pic>
      <p:pic>
        <p:nvPicPr>
          <p:cNvPr id="23" name="図 22">
            <a:extLst>
              <a:ext uri="{FF2B5EF4-FFF2-40B4-BE49-F238E27FC236}">
                <a16:creationId xmlns:a16="http://schemas.microsoft.com/office/drawing/2014/main" id="{FAD8290C-2C6D-4894-9604-6D0F4FFE17E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8266" y="1624673"/>
            <a:ext cx="1697645" cy="4968000"/>
          </a:xfrm>
          <a:prstGeom prst="rect">
            <a:avLst/>
          </a:prstGeom>
        </p:spPr>
      </p:pic>
      <p:pic>
        <p:nvPicPr>
          <p:cNvPr id="33" name="図 32">
            <a:extLst>
              <a:ext uri="{FF2B5EF4-FFF2-40B4-BE49-F238E27FC236}">
                <a16:creationId xmlns:a16="http://schemas.microsoft.com/office/drawing/2014/main" id="{5C102A95-C5CF-4BF2-B51A-7BB168C0932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95503" y="1658540"/>
            <a:ext cx="1329043" cy="4934133"/>
          </a:xfrm>
          <a:prstGeom prst="rect">
            <a:avLst/>
          </a:prstGeom>
        </p:spPr>
      </p:pic>
      <p:pic>
        <p:nvPicPr>
          <p:cNvPr id="6" name="図 5">
            <a:extLst>
              <a:ext uri="{FF2B5EF4-FFF2-40B4-BE49-F238E27FC236}">
                <a16:creationId xmlns:a16="http://schemas.microsoft.com/office/drawing/2014/main" id="{97343BDB-09EE-46DE-B747-9A89FB2546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99484" y="807150"/>
            <a:ext cx="2931949" cy="2110344"/>
          </a:xfrm>
          <a:prstGeom prst="rect">
            <a:avLst/>
          </a:prstGeom>
          <a:effectLst>
            <a:softEdge rad="63500"/>
          </a:effectLst>
        </p:spPr>
      </p:pic>
      <p:pic>
        <p:nvPicPr>
          <p:cNvPr id="8" name="図 7">
            <a:extLst>
              <a:ext uri="{FF2B5EF4-FFF2-40B4-BE49-F238E27FC236}">
                <a16:creationId xmlns:a16="http://schemas.microsoft.com/office/drawing/2014/main" id="{174B0E73-CD1C-41D9-9F4F-A7D25DB1022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67128" y="3156853"/>
            <a:ext cx="2068574" cy="1791758"/>
          </a:xfrm>
          <a:prstGeom prst="rect">
            <a:avLst/>
          </a:prstGeom>
          <a:effectLst/>
        </p:spPr>
      </p:pic>
      <p:pic>
        <p:nvPicPr>
          <p:cNvPr id="10" name="図 9">
            <a:extLst>
              <a:ext uri="{FF2B5EF4-FFF2-40B4-BE49-F238E27FC236}">
                <a16:creationId xmlns:a16="http://schemas.microsoft.com/office/drawing/2014/main" id="{2CC6F577-A43C-4D45-8904-3C37515CDB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41417" y="5167010"/>
            <a:ext cx="1648084" cy="1582775"/>
          </a:xfrm>
          <a:prstGeom prst="rect">
            <a:avLst/>
          </a:prstGeom>
        </p:spPr>
      </p:pic>
      <p:pic>
        <p:nvPicPr>
          <p:cNvPr id="14" name="図 13">
            <a:extLst>
              <a:ext uri="{FF2B5EF4-FFF2-40B4-BE49-F238E27FC236}">
                <a16:creationId xmlns:a16="http://schemas.microsoft.com/office/drawing/2014/main" id="{979FD78E-784E-5994-6936-F09D21CB49E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853101" y="979891"/>
            <a:ext cx="2177609" cy="5724000"/>
          </a:xfrm>
          <a:prstGeom prst="rect">
            <a:avLst/>
          </a:prstGeom>
        </p:spPr>
      </p:pic>
    </p:spTree>
    <p:custDataLst>
      <p:tags r:id="rId1"/>
    </p:custDataLst>
    <p:extLst>
      <p:ext uri="{BB962C8B-B14F-4D97-AF65-F5344CB8AC3E}">
        <p14:creationId xmlns:p14="http://schemas.microsoft.com/office/powerpoint/2010/main" val="2018040865"/>
      </p:ext>
    </p:extLst>
  </p:cSld>
  <p:clrMapOvr>
    <a:masterClrMapping/>
  </p:clrMapOvr>
  <mc:AlternateContent xmlns:mc="http://schemas.openxmlformats.org/markup-compatibility/2006" xmlns:p14="http://schemas.microsoft.com/office/powerpoint/2010/main">
    <mc:Choice Requires="p14">
      <p:transition p14:dur="0" advTm="124553"/>
    </mc:Choice>
    <mc:Fallback xmlns="">
      <p:transition advTm="124553"/>
    </mc:Fallback>
  </mc:AlternateContent>
  <p:extLst>
    <p:ext uri="{E180D4A7-C9FB-4DFB-919C-405C955672EB}">
      <p14:showEvtLst xmlns:p14="http://schemas.microsoft.com/office/powerpoint/2010/main">
        <p14:playEvt time="1" objId="4"/>
        <p14:stopEvt time="124553" objId="4"/>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038BC350-D492-8821-65E1-157436ED37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77321" y="147371"/>
            <a:ext cx="4999153" cy="4999153"/>
          </a:xfrm>
          <a:prstGeom prst="rect">
            <a:avLst/>
          </a:prstGeom>
        </p:spPr>
      </p:pic>
      <p:sp>
        <p:nvSpPr>
          <p:cNvPr id="6" name="テキスト ボックス 5">
            <a:extLst>
              <a:ext uri="{FF2B5EF4-FFF2-40B4-BE49-F238E27FC236}">
                <a16:creationId xmlns:a16="http://schemas.microsoft.com/office/drawing/2014/main" id="{1E5AA6CC-7664-4A8E-9A4A-D08BC90F05F1}"/>
              </a:ext>
            </a:extLst>
          </p:cNvPr>
          <p:cNvSpPr txBox="1"/>
          <p:nvPr/>
        </p:nvSpPr>
        <p:spPr>
          <a:xfrm>
            <a:off x="0" y="147371"/>
            <a:ext cx="12192000" cy="615553"/>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400" b="0"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　交流及び共同学習</a:t>
            </a:r>
          </a:p>
        </p:txBody>
      </p:sp>
      <p:pic>
        <p:nvPicPr>
          <p:cNvPr id="15" name="図 14">
            <a:extLst>
              <a:ext uri="{FF2B5EF4-FFF2-40B4-BE49-F238E27FC236}">
                <a16:creationId xmlns:a16="http://schemas.microsoft.com/office/drawing/2014/main" id="{9D72721B-408B-CAD8-CCF5-24BF143DD7B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75483" y="1280799"/>
            <a:ext cx="2079111" cy="1723611"/>
          </a:xfrm>
          <a:prstGeom prst="roundRect">
            <a:avLst>
              <a:gd name="adj" fmla="val 6518"/>
            </a:avLst>
          </a:prstGeom>
        </p:spPr>
      </p:pic>
      <p:pic>
        <p:nvPicPr>
          <p:cNvPr id="16" name="図 15">
            <a:extLst>
              <a:ext uri="{FF2B5EF4-FFF2-40B4-BE49-F238E27FC236}">
                <a16:creationId xmlns:a16="http://schemas.microsoft.com/office/drawing/2014/main" id="{5C6193BA-DD78-A207-626B-52AAE2D6F5A5}"/>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38305" y="5129740"/>
            <a:ext cx="5419795" cy="1633585"/>
          </a:xfrm>
          <a:prstGeom prst="rect">
            <a:avLst/>
          </a:prstGeom>
        </p:spPr>
      </p:pic>
      <p:pic>
        <p:nvPicPr>
          <p:cNvPr id="18" name="図 17">
            <a:extLst>
              <a:ext uri="{FF2B5EF4-FFF2-40B4-BE49-F238E27FC236}">
                <a16:creationId xmlns:a16="http://schemas.microsoft.com/office/drawing/2014/main" id="{BEC510B0-114B-4EC7-0000-69638DC1FC89}"/>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75483" y="3405820"/>
            <a:ext cx="5839442" cy="1447566"/>
          </a:xfrm>
          <a:prstGeom prst="rect">
            <a:avLst/>
          </a:prstGeom>
        </p:spPr>
      </p:pic>
      <p:sp>
        <p:nvSpPr>
          <p:cNvPr id="24" name="テキスト ボックス 23">
            <a:extLst>
              <a:ext uri="{FF2B5EF4-FFF2-40B4-BE49-F238E27FC236}">
                <a16:creationId xmlns:a16="http://schemas.microsoft.com/office/drawing/2014/main" id="{B48D862E-2599-AAFD-A313-F5987D7A668C}"/>
              </a:ext>
            </a:extLst>
          </p:cNvPr>
          <p:cNvSpPr txBox="1"/>
          <p:nvPr/>
        </p:nvSpPr>
        <p:spPr>
          <a:xfrm>
            <a:off x="237512" y="911467"/>
            <a:ext cx="18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学校内</a:t>
            </a:r>
            <a:r>
              <a:rPr kumimoji="1"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交流</a:t>
            </a:r>
          </a:p>
        </p:txBody>
      </p:sp>
      <p:sp>
        <p:nvSpPr>
          <p:cNvPr id="9" name="テキスト ボックス 8">
            <a:extLst>
              <a:ext uri="{FF2B5EF4-FFF2-40B4-BE49-F238E27FC236}">
                <a16:creationId xmlns:a16="http://schemas.microsoft.com/office/drawing/2014/main" id="{ECC7204D-FE2D-A95F-9C0E-E57B0D4F650F}"/>
              </a:ext>
            </a:extLst>
          </p:cNvPr>
          <p:cNvSpPr txBox="1"/>
          <p:nvPr/>
        </p:nvSpPr>
        <p:spPr>
          <a:xfrm>
            <a:off x="226185" y="3230622"/>
            <a:ext cx="1578273"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学校間交流</a:t>
            </a:r>
          </a:p>
        </p:txBody>
      </p:sp>
      <p:sp>
        <p:nvSpPr>
          <p:cNvPr id="12" name="テキスト ボックス 11">
            <a:extLst>
              <a:ext uri="{FF2B5EF4-FFF2-40B4-BE49-F238E27FC236}">
                <a16:creationId xmlns:a16="http://schemas.microsoft.com/office/drawing/2014/main" id="{0D28BF65-6330-8172-B6E8-7B9E2C6DEAB5}"/>
              </a:ext>
            </a:extLst>
          </p:cNvPr>
          <p:cNvSpPr txBox="1"/>
          <p:nvPr/>
        </p:nvSpPr>
        <p:spPr>
          <a:xfrm>
            <a:off x="237512" y="5038052"/>
            <a:ext cx="1828800"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居住地校交流</a:t>
            </a:r>
          </a:p>
        </p:txBody>
      </p:sp>
      <p:pic>
        <p:nvPicPr>
          <p:cNvPr id="14" name="図 13">
            <a:extLst>
              <a:ext uri="{FF2B5EF4-FFF2-40B4-BE49-F238E27FC236}">
                <a16:creationId xmlns:a16="http://schemas.microsoft.com/office/drawing/2014/main" id="{B36B126C-D10B-A22F-DDD4-F32F3D6318A3}"/>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018169" y="1242115"/>
            <a:ext cx="1895577" cy="1723611"/>
          </a:xfrm>
          <a:prstGeom prst="roundRect">
            <a:avLst>
              <a:gd name="adj" fmla="val 6518"/>
            </a:avLst>
          </a:prstGeom>
        </p:spPr>
      </p:pic>
      <p:pic>
        <p:nvPicPr>
          <p:cNvPr id="19" name="図 18">
            <a:extLst>
              <a:ext uri="{FF2B5EF4-FFF2-40B4-BE49-F238E27FC236}">
                <a16:creationId xmlns:a16="http://schemas.microsoft.com/office/drawing/2014/main" id="{D4E98A57-C0B8-2F62-14CF-F640B8FAA93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06421" y="1248721"/>
            <a:ext cx="2079112" cy="1496493"/>
          </a:xfrm>
          <a:prstGeom prst="rect">
            <a:avLst/>
          </a:prstGeom>
          <a:effectLst>
            <a:softEdge rad="63500"/>
          </a:effectLst>
        </p:spPr>
      </p:pic>
      <p:sp>
        <p:nvSpPr>
          <p:cNvPr id="5" name="弦 4">
            <a:extLst>
              <a:ext uri="{FF2B5EF4-FFF2-40B4-BE49-F238E27FC236}">
                <a16:creationId xmlns:a16="http://schemas.microsoft.com/office/drawing/2014/main" id="{77CF8E1A-743D-3E64-8523-279B83E25AA2}"/>
              </a:ext>
            </a:extLst>
          </p:cNvPr>
          <p:cNvSpPr/>
          <p:nvPr/>
        </p:nvSpPr>
        <p:spPr>
          <a:xfrm rot="6552002">
            <a:off x="8026586" y="4144152"/>
            <a:ext cx="4045924" cy="4071443"/>
          </a:xfrm>
          <a:prstGeom prst="chord">
            <a:avLst>
              <a:gd name="adj1" fmla="val 3050149"/>
              <a:gd name="adj2" fmla="val 16200000"/>
            </a:avLst>
          </a:prstGeom>
          <a:solidFill>
            <a:srgbClr val="FFCCFF">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弦 6">
            <a:extLst>
              <a:ext uri="{FF2B5EF4-FFF2-40B4-BE49-F238E27FC236}">
                <a16:creationId xmlns:a16="http://schemas.microsoft.com/office/drawing/2014/main" id="{BE116ADD-84A4-35B6-6BFE-40D4C2E29D8F}"/>
              </a:ext>
            </a:extLst>
          </p:cNvPr>
          <p:cNvSpPr/>
          <p:nvPr/>
        </p:nvSpPr>
        <p:spPr>
          <a:xfrm rot="6552002">
            <a:off x="8231780" y="4494130"/>
            <a:ext cx="3570476" cy="3525213"/>
          </a:xfrm>
          <a:prstGeom prst="chord">
            <a:avLst>
              <a:gd name="adj1" fmla="val 3050149"/>
              <a:gd name="adj2" fmla="val 16200000"/>
            </a:avLst>
          </a:prstGeom>
          <a:solidFill>
            <a:srgbClr val="FFCCCC">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弦 19">
            <a:extLst>
              <a:ext uri="{FF2B5EF4-FFF2-40B4-BE49-F238E27FC236}">
                <a16:creationId xmlns:a16="http://schemas.microsoft.com/office/drawing/2014/main" id="{E59F0E01-8373-45ED-B2CC-9F5E77115DF4}"/>
              </a:ext>
            </a:extLst>
          </p:cNvPr>
          <p:cNvSpPr/>
          <p:nvPr/>
        </p:nvSpPr>
        <p:spPr>
          <a:xfrm rot="6552002">
            <a:off x="8657385" y="4744019"/>
            <a:ext cx="2719267" cy="3025434"/>
          </a:xfrm>
          <a:prstGeom prst="chord">
            <a:avLst>
              <a:gd name="adj1" fmla="val 3050149"/>
              <a:gd name="adj2" fmla="val 16200000"/>
            </a:avLst>
          </a:prstGeom>
          <a:solidFill>
            <a:srgbClr val="FFCC99">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弦 20">
            <a:extLst>
              <a:ext uri="{FF2B5EF4-FFF2-40B4-BE49-F238E27FC236}">
                <a16:creationId xmlns:a16="http://schemas.microsoft.com/office/drawing/2014/main" id="{2B15BF09-A078-5ACC-3EF8-358CCA7699D4}"/>
              </a:ext>
            </a:extLst>
          </p:cNvPr>
          <p:cNvSpPr/>
          <p:nvPr/>
        </p:nvSpPr>
        <p:spPr>
          <a:xfrm rot="6552002">
            <a:off x="8823973" y="5208118"/>
            <a:ext cx="2386088" cy="2491048"/>
          </a:xfrm>
          <a:prstGeom prst="chord">
            <a:avLst>
              <a:gd name="adj1" fmla="val 3050149"/>
              <a:gd name="adj2" fmla="val 16200000"/>
            </a:avLst>
          </a:prstGeom>
          <a:solidFill>
            <a:srgbClr val="FFCC00">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弦 21">
            <a:extLst>
              <a:ext uri="{FF2B5EF4-FFF2-40B4-BE49-F238E27FC236}">
                <a16:creationId xmlns:a16="http://schemas.microsoft.com/office/drawing/2014/main" id="{D6513225-51D4-8E35-E421-712A2A1C9C22}"/>
              </a:ext>
            </a:extLst>
          </p:cNvPr>
          <p:cNvSpPr/>
          <p:nvPr/>
        </p:nvSpPr>
        <p:spPr>
          <a:xfrm rot="6552002">
            <a:off x="9096698" y="5622671"/>
            <a:ext cx="1901877" cy="1884738"/>
          </a:xfrm>
          <a:prstGeom prst="chord">
            <a:avLst>
              <a:gd name="adj1" fmla="val 3050149"/>
              <a:gd name="adj2" fmla="val 16200000"/>
            </a:avLst>
          </a:prstGeom>
          <a:solidFill>
            <a:srgbClr val="FF990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2" name="グループ化 1">
            <a:extLst>
              <a:ext uri="{FF2B5EF4-FFF2-40B4-BE49-F238E27FC236}">
                <a16:creationId xmlns:a16="http://schemas.microsoft.com/office/drawing/2014/main" id="{8CB937D0-8537-426B-8EB1-0592FB33D3D6}"/>
              </a:ext>
            </a:extLst>
          </p:cNvPr>
          <p:cNvGrpSpPr/>
          <p:nvPr/>
        </p:nvGrpSpPr>
        <p:grpSpPr>
          <a:xfrm>
            <a:off x="7933492" y="4104845"/>
            <a:ext cx="4167052" cy="2753155"/>
            <a:chOff x="0" y="0"/>
            <a:chExt cx="2030095" cy="1450996"/>
          </a:xfrm>
        </p:grpSpPr>
        <p:pic>
          <p:nvPicPr>
            <p:cNvPr id="3" name="図 2">
              <a:extLst>
                <a:ext uri="{FF2B5EF4-FFF2-40B4-BE49-F238E27FC236}">
                  <a16:creationId xmlns:a16="http://schemas.microsoft.com/office/drawing/2014/main" id="{2617E7D6-5789-4850-B9C7-15CE655EE96C}"/>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220" b="92199" l="5574" r="96066">
                          <a14:foregroundMark x1="9836" y1="9929" x2="10164" y2="63830"/>
                          <a14:foregroundMark x1="5574" y1="46809" x2="5574" y2="46809"/>
                          <a14:foregroundMark x1="22295" y1="12766" x2="22295" y2="12766"/>
                          <a14:foregroundMark x1="93443" y1="14894" x2="96066" y2="54610"/>
                          <a14:foregroundMark x1="96066" y1="54610" x2="94754" y2="70213"/>
                          <a14:foregroundMark x1="92787" y1="79433" x2="92787" y2="79433"/>
                          <a14:foregroundMark x1="22295" y1="66667" x2="22295" y2="66667"/>
                          <a14:foregroundMark x1="23934" y1="52482" x2="23934" y2="52482"/>
                          <a14:foregroundMark x1="20000" y1="60284" x2="19672" y2="65957"/>
                          <a14:foregroundMark x1="20000" y1="68794" x2="20000" y2="68794"/>
                          <a14:foregroundMark x1="19016" y1="75887" x2="18689" y2="77305"/>
                          <a14:foregroundMark x1="11803" y1="67376" x2="11803" y2="67376"/>
                          <a14:foregroundMark x1="6557" y1="67376" x2="6557" y2="67376"/>
                          <a14:foregroundMark x1="10820" y1="60284" x2="11803" y2="64539"/>
                          <a14:foregroundMark x1="6557" y1="60284" x2="7869" y2="62411"/>
                          <a14:foregroundMark x1="7869" y1="65957" x2="7541" y2="70922"/>
                          <a14:foregroundMark x1="11803" y1="73759" x2="12459" y2="77305"/>
                          <a14:foregroundMark x1="17705" y1="82979" x2="17705" y2="81560"/>
                          <a14:foregroundMark x1="17705" y1="85816" x2="17705" y2="82979"/>
                          <a14:foregroundMark x1="14098" y1="77305" x2="14098" y2="77305"/>
                          <a14:foregroundMark x1="15738" y1="80851" x2="15738" y2="80851"/>
                          <a14:foregroundMark x1="18689" y1="92199" x2="18689" y2="92199"/>
                          <a14:foregroundMark x1="23607" y1="73759" x2="23607" y2="73759"/>
                          <a14:foregroundMark x1="23934" y1="78723" x2="23934" y2="78723"/>
                          <a14:foregroundMark x1="43934" y1="87234" x2="43934" y2="87234"/>
                          <a14:foregroundMark x1="91475" y1="83688" x2="92459" y2="82979"/>
                          <a14:foregroundMark x1="91803" y1="87943" x2="91803" y2="87943"/>
                          <a14:foregroundMark x1="81967" y1="24823" x2="81967" y2="24823"/>
                          <a14:foregroundMark x1="84262" y1="41844" x2="84262" y2="41844"/>
                          <a14:foregroundMark x1="68197" y1="29078" x2="70492" y2="29078"/>
                          <a14:foregroundMark x1="57705" y1="27660" x2="57049" y2="27660"/>
                          <a14:foregroundMark x1="45574" y1="27660" x2="43934" y2="27660"/>
                          <a14:foregroundMark x1="34426" y1="17730" x2="32787" y2="17730"/>
                          <a14:foregroundMark x1="20984" y1="9929" x2="22295" y2="9929"/>
                          <a14:foregroundMark x1="14754" y1="81560" x2="14754" y2="81560"/>
                          <a14:foregroundMark x1="50164" y1="44681" x2="50164" y2="44681"/>
                          <a14:foregroundMark x1="14426" y1="80142" x2="17377" y2="85106"/>
                          <a14:foregroundMark x1="85246" y1="52482" x2="85246" y2="52482"/>
                          <a14:foregroundMark x1="86557" y1="53901" x2="86557" y2="53901"/>
                          <a14:foregroundMark x1="87213" y1="57447" x2="87213" y2="57447"/>
                          <a14:foregroundMark x1="74098" y1="52482" x2="76393" y2="52482"/>
                          <a14:foregroundMark x1="87869" y1="58865" x2="87869" y2="58865"/>
                          <a14:foregroundMark x1="90164" y1="59574" x2="90164" y2="59574"/>
                          <a14:foregroundMark x1="58689" y1="78723" x2="58689" y2="78723"/>
                          <a14:foregroundMark x1="54515" y1="85816" x2="54426" y2="86525"/>
                          <a14:foregroundMark x1="54694" y1="84397" x2="54515" y2="85816"/>
                          <a14:foregroundMark x1="54962" y1="82270" x2="54694" y2="84397"/>
                          <a14:foregroundMark x1="55141" y1="80851" x2="54962" y2="82270"/>
                          <a14:foregroundMark x1="55231" y1="80142" x2="55141" y2="80851"/>
                          <a14:foregroundMark x1="55410" y1="78723" x2="55231" y2="80142"/>
                          <a14:foregroundMark x1="58314" y1="80142" x2="58033" y2="78014"/>
                          <a14:foregroundMark x1="58408" y1="80851" x2="58314" y2="80142"/>
                          <a14:foregroundMark x1="58595" y1="82270" x2="58408" y2="80851"/>
                          <a14:foregroundMark x1="58876" y1="84397" x2="58595" y2="82270"/>
                          <a14:foregroundMark x1="59063" y1="85816" x2="58876" y2="84397"/>
                          <a14:foregroundMark x1="59344" y1="87943" x2="59063" y2="85816"/>
                          <a14:backgroundMark x1="16066" y1="22695" x2="16066" y2="29078"/>
                          <a14:backgroundMark x1="16066" y1="31206" x2="16066" y2="31206"/>
                          <a14:backgroundMark x1="25246" y1="31915" x2="25246" y2="31915"/>
                          <a14:backgroundMark x1="25902" y1="33333" x2="27213" y2="34752"/>
                          <a14:backgroundMark x1="28197" y1="36879" x2="28852" y2="40426"/>
                          <a14:backgroundMark x1="25902" y1="31206" x2="25902" y2="31206"/>
                          <a14:backgroundMark x1="26230" y1="29787" x2="26230" y2="29787"/>
                          <a14:backgroundMark x1="20984" y1="70922" x2="20984" y2="70922"/>
                          <a14:backgroundMark x1="20984" y1="67376" x2="20984" y2="67376"/>
                          <a14:backgroundMark x1="37049" y1="56738" x2="37049" y2="56738"/>
                          <a14:backgroundMark x1="26557" y1="48227" x2="26557" y2="48227"/>
                          <a14:backgroundMark x1="38361" y1="38298" x2="38361" y2="38298"/>
                          <a14:backgroundMark x1="37377" y1="41135" x2="37377" y2="41135"/>
                          <a14:backgroundMark x1="50164" y1="39007" x2="50164" y2="39007"/>
                          <a14:backgroundMark x1="51148" y1="41844" x2="51148" y2="41844"/>
                          <a14:backgroundMark x1="52131" y1="45390" x2="52131" y2="45390"/>
                          <a14:backgroundMark x1="53443" y1="60284" x2="53443" y2="60284"/>
                          <a14:backgroundMark x1="52459" y1="60284" x2="52459" y2="60284"/>
                          <a14:backgroundMark x1="61311" y1="60993" x2="61311" y2="60993"/>
                          <a14:backgroundMark x1="61311" y1="46809" x2="61311" y2="46809"/>
                          <a14:backgroundMark x1="76393" y1="39007" x2="76393" y2="39007"/>
                          <a14:backgroundMark x1="88525" y1="39716" x2="88525" y2="39716"/>
                          <a14:backgroundMark x1="87869" y1="40426" x2="87869" y2="40426"/>
                          <a14:backgroundMark x1="87869" y1="37589" x2="87869" y2="37589"/>
                          <a14:backgroundMark x1="87213" y1="34752" x2="87213" y2="34752"/>
                          <a14:backgroundMark x1="88525" y1="52482" x2="88525" y2="52482"/>
                          <a14:backgroundMark x1="86885" y1="31206" x2="86885" y2="31206"/>
                          <a14:backgroundMark x1="76721" y1="58865" x2="76721" y2="58865"/>
                          <a14:backgroundMark x1="78033" y1="80142" x2="78033" y2="80142"/>
                          <a14:backgroundMark x1="78033" y1="78723" x2="78033" y2="78723"/>
                          <a14:backgroundMark x1="15082" y1="85816" x2="15082" y2="85816"/>
                          <a14:backgroundMark x1="76066" y1="43262" x2="76066" y2="43262"/>
                          <a14:backgroundMark x1="87213" y1="63121" x2="87213" y2="63121"/>
                          <a14:backgroundMark x1="85246" y1="57447" x2="85246" y2="57447"/>
                          <a14:backgroundMark x1="84590" y1="56028" x2="84590" y2="56028"/>
                          <a14:backgroundMark x1="88852" y1="54610" x2="88852" y2="54610"/>
                          <a14:backgroundMark x1="86557" y1="52482" x2="86557" y2="52482"/>
                          <a14:backgroundMark x1="60984" y1="78723" x2="60984" y2="78723"/>
                          <a14:backgroundMark x1="56066" y1="85816" x2="56066" y2="85816"/>
                          <a14:backgroundMark x1="57049" y1="84397" x2="57049" y2="84397"/>
                          <a14:backgroundMark x1="57049" y1="80851" x2="57049" y2="80851"/>
                          <a14:backgroundMark x1="53115" y1="82270" x2="53115" y2="82270"/>
                          <a14:backgroundMark x1="53443" y1="80142" x2="53443" y2="80142"/>
                        </a14:backgroundRemoval>
                      </a14:imgEffect>
                    </a14:imgLayer>
                  </a14:imgProps>
                </a:ext>
                <a:ext uri="{28A0092B-C50C-407E-A947-70E740481C1C}">
                  <a14:useLocalDpi xmlns:a14="http://schemas.microsoft.com/office/drawing/2010/main"/>
                </a:ext>
              </a:extLst>
            </a:blip>
            <a:stretch>
              <a:fillRect/>
            </a:stretch>
          </p:blipFill>
          <p:spPr>
            <a:xfrm>
              <a:off x="0" y="512466"/>
              <a:ext cx="2030095" cy="938530"/>
            </a:xfrm>
            <a:prstGeom prst="rect">
              <a:avLst/>
            </a:prstGeom>
          </p:spPr>
        </p:pic>
        <p:pic>
          <p:nvPicPr>
            <p:cNvPr id="4" name="図 3">
              <a:extLst>
                <a:ext uri="{FF2B5EF4-FFF2-40B4-BE49-F238E27FC236}">
                  <a16:creationId xmlns:a16="http://schemas.microsoft.com/office/drawing/2014/main" id="{70E2A3CA-BDF3-4B22-882D-51413E0AC7E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41160" y="0"/>
              <a:ext cx="1551940" cy="513080"/>
            </a:xfrm>
            <a:prstGeom prst="rect">
              <a:avLst/>
            </a:prstGeom>
          </p:spPr>
        </p:pic>
      </p:grpSp>
    </p:spTree>
    <p:custDataLst>
      <p:tags r:id="rId1"/>
    </p:custDataLst>
    <p:extLst>
      <p:ext uri="{BB962C8B-B14F-4D97-AF65-F5344CB8AC3E}">
        <p14:creationId xmlns:p14="http://schemas.microsoft.com/office/powerpoint/2010/main" val="672302167"/>
      </p:ext>
    </p:extLst>
  </p:cSld>
  <p:clrMapOvr>
    <a:masterClrMapping/>
  </p:clrMapOvr>
  <mc:AlternateContent xmlns:mc="http://schemas.openxmlformats.org/markup-compatibility/2006" xmlns:p14="http://schemas.microsoft.com/office/powerpoint/2010/main">
    <mc:Choice Requires="p14">
      <p:transition p14:dur="0" advTm="97112"/>
    </mc:Choice>
    <mc:Fallback xmlns="">
      <p:transition advTm="97112"/>
    </mc:Fallback>
  </mc:AlternateContent>
  <p:extLst>
    <p:ext uri="{E180D4A7-C9FB-4DFB-919C-405C955672EB}">
      <p14:showEvtLst xmlns:p14="http://schemas.microsoft.com/office/powerpoint/2010/main">
        <p14:playEvt time="1" objId="17"/>
        <p14:stopEvt time="97112" objId="17"/>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7.5|3.3|5.3|2.9|4.2|2.9"/>
</p:tagLst>
</file>

<file path=ppt/tags/tag2.xml><?xml version="1.0" encoding="utf-8"?>
<p:tagLst xmlns:a="http://schemas.openxmlformats.org/drawingml/2006/main" xmlns:r="http://schemas.openxmlformats.org/officeDocument/2006/relationships" xmlns:p="http://schemas.openxmlformats.org/presentationml/2006/main">
  <p:tag name="TIMING" val="|3.6|3.3|7.7|8.2|6.8|1.8|1.7"/>
</p:tagLst>
</file>

<file path=ppt/tags/tag3.xml><?xml version="1.0" encoding="utf-8"?>
<p:tagLst xmlns:a="http://schemas.openxmlformats.org/drawingml/2006/main" xmlns:r="http://schemas.openxmlformats.org/officeDocument/2006/relationships" xmlns:p="http://schemas.openxmlformats.org/presentationml/2006/main">
  <p:tag name="TIMING" val="|22.9|11.5"/>
</p:tagLst>
</file>

<file path=ppt/tags/tag4.xml><?xml version="1.0" encoding="utf-8"?>
<p:tagLst xmlns:a="http://schemas.openxmlformats.org/drawingml/2006/main" xmlns:r="http://schemas.openxmlformats.org/officeDocument/2006/relationships" xmlns:p="http://schemas.openxmlformats.org/presentationml/2006/main">
  <p:tag name="TIMING" val="|20.1|23.1|1.2|22.7|1|16.6|0.9|14.2"/>
</p:tagLst>
</file>

<file path=ppt/tags/tag5.xml><?xml version="1.0" encoding="utf-8"?>
<p:tagLst xmlns:a="http://schemas.openxmlformats.org/drawingml/2006/main" xmlns:r="http://schemas.openxmlformats.org/officeDocument/2006/relationships" xmlns:p="http://schemas.openxmlformats.org/presentationml/2006/main">
  <p:tag name="TIMING" val="|25.5|9.9|4.6|3.8|1.2|8.1|30.5"/>
</p:tagLst>
</file>

<file path=ppt/tags/tag6.xml><?xml version="1.0" encoding="utf-8"?>
<p:tagLst xmlns:a="http://schemas.openxmlformats.org/drawingml/2006/main" xmlns:r="http://schemas.openxmlformats.org/officeDocument/2006/relationships" xmlns:p="http://schemas.openxmlformats.org/presentationml/2006/main">
  <p:tag name="TIMING" val="|2.5"/>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2835</TotalTime>
  <Words>3043</Words>
  <Application>Microsoft Office PowerPoint</Application>
  <PresentationFormat>ワイド画面</PresentationFormat>
  <Paragraphs>146</Paragraphs>
  <Slides>19</Slides>
  <Notes>19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19</vt:i4>
      </vt:variant>
    </vt:vector>
  </HeadingPairs>
  <TitlesOfParts>
    <vt:vector size="29" baseType="lpstr">
      <vt:lpstr>游ゴシック Light</vt:lpstr>
      <vt:lpstr>UD デジタル 教科書体 NK-B</vt:lpstr>
      <vt:lpstr>UD Digi Kyokasho NP-B</vt:lpstr>
      <vt:lpstr>UD Digi Kyokasho N-B</vt:lpstr>
      <vt:lpstr>游ゴシック</vt:lpstr>
      <vt:lpstr>メイリオ</vt:lpstr>
      <vt:lpstr>游明朝</vt:lpstr>
      <vt:lpstr>UD デジタル 教科書体 NK-B</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楠田 未來</dc:creator>
  <cp:lastModifiedBy>楠田 未來</cp:lastModifiedBy>
  <cp:revision>163</cp:revision>
  <cp:lastPrinted>2025-03-26T00:40:39Z</cp:lastPrinted>
  <dcterms:created xsi:type="dcterms:W3CDTF">2022-01-24T00:53:34Z</dcterms:created>
  <dcterms:modified xsi:type="dcterms:W3CDTF">2025-04-09T08:48:14Z</dcterms:modified>
</cp:coreProperties>
</file>