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4660"/>
  </p:normalViewPr>
  <p:slideViewPr>
    <p:cSldViewPr snapToGrid="0">
      <p:cViewPr>
        <p:scale>
          <a:sx n="66" d="100"/>
          <a:sy n="66" d="100"/>
        </p:scale>
        <p:origin x="1776" y="-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81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7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4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8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1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7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9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45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52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DAFEB-BDAE-48F2-81AD-E1762AA8D4E1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A18CAF-C461-472C-990E-C4D1DCDA0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6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ABDF7-C269-7B0E-3395-90BC3CD03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A260769-AAF5-28ED-72D2-19B8A83BE71C}"/>
              </a:ext>
            </a:extLst>
          </p:cNvPr>
          <p:cNvSpPr/>
          <p:nvPr/>
        </p:nvSpPr>
        <p:spPr>
          <a:xfrm>
            <a:off x="-104775" y="4860433"/>
            <a:ext cx="7762875" cy="382753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79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E8A075-6E5A-ED9B-A9B8-B147F31E728A}"/>
              </a:ext>
            </a:extLst>
          </p:cNvPr>
          <p:cNvSpPr txBox="1"/>
          <p:nvPr/>
        </p:nvSpPr>
        <p:spPr>
          <a:xfrm>
            <a:off x="3766491" y="671997"/>
            <a:ext cx="2536272" cy="100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こんな症状で</a:t>
            </a:r>
            <a:endParaRPr kumimoji="1" lang="en-US" altLang="ja-JP" sz="2079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困っていませんか？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07016C-17D9-21B4-11A8-68901841622C}"/>
              </a:ext>
            </a:extLst>
          </p:cNvPr>
          <p:cNvSpPr txBox="1"/>
          <p:nvPr/>
        </p:nvSpPr>
        <p:spPr>
          <a:xfrm>
            <a:off x="428572" y="4406054"/>
            <a:ext cx="4265911" cy="483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84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起立性調節障害（</a:t>
            </a:r>
            <a:r>
              <a:rPr kumimoji="1" lang="en-US" altLang="ja-JP" sz="184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OD</a:t>
            </a:r>
            <a:r>
              <a:rPr kumimoji="1" lang="ja-JP" altLang="en-US" sz="184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）</a:t>
            </a:r>
            <a:r>
              <a:rPr kumimoji="1" lang="ja-JP" altLang="en-US" sz="1849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チェックシート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F89BA4-67A3-4522-7152-7BED25411330}"/>
              </a:ext>
            </a:extLst>
          </p:cNvPr>
          <p:cNvSpPr txBox="1"/>
          <p:nvPr/>
        </p:nvSpPr>
        <p:spPr>
          <a:xfrm>
            <a:off x="3816879" y="2081024"/>
            <a:ext cx="3449983" cy="2340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学校に行きたいのに、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どうしても朝起きられない。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926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頭痛、めまい、たちくらみ、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息切れなどがよく起こる。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926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身体がだるくてやる気が出ない。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926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朝より夕方になると体調がよくなる。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926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身体がつらいのに、「怠けている」「さぼり」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endParaRPr kumimoji="1" lang="en-US" altLang="ja-JP" sz="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だと言われてしまうことがある。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063316-4BC6-56E0-E678-504633072FEB}"/>
              </a:ext>
            </a:extLst>
          </p:cNvPr>
          <p:cNvSpPr txBox="1"/>
          <p:nvPr/>
        </p:nvSpPr>
        <p:spPr>
          <a:xfrm>
            <a:off x="428572" y="5030719"/>
            <a:ext cx="3169457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立ちくらみ、あるいはめまいを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起こしやすい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立っていると気持ちが悪くなる、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ひどくなると倒れる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入浴時あるいは嫌な事を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見聞きすると気持ちが悪くなる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少し動くと動悸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あるいは息切れがする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朝、なかなか起きられず、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午前中は調子が悪い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9DC696C-9B2E-A416-E923-4C1B8FA07A7A}"/>
              </a:ext>
            </a:extLst>
          </p:cNvPr>
          <p:cNvSpPr txBox="1"/>
          <p:nvPr/>
        </p:nvSpPr>
        <p:spPr>
          <a:xfrm>
            <a:off x="447224" y="2700969"/>
            <a:ext cx="2039893" cy="1465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自律神経の不調によって引き起こされる病気で、循環障害のために起立時に身体や脳への血流が低下して、さまざまな症状が現れます。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95C8B8-6D1D-888D-FFBC-AAC6A7E397F5}"/>
              </a:ext>
            </a:extLst>
          </p:cNvPr>
          <p:cNvSpPr txBox="1"/>
          <p:nvPr/>
        </p:nvSpPr>
        <p:spPr>
          <a:xfrm>
            <a:off x="411787" y="1624355"/>
            <a:ext cx="2013693" cy="732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起立性調節障害</a:t>
            </a:r>
            <a:endParaRPr kumimoji="1" lang="en-US" altLang="ja-JP" sz="2079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kumimoji="1" lang="ja-JP" altLang="en-US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（</a:t>
            </a:r>
            <a:r>
              <a:rPr kumimoji="1" lang="en-US" altLang="ja-JP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OD</a:t>
            </a:r>
            <a:r>
              <a:rPr kumimoji="1" lang="ja-JP" altLang="en-US" sz="2079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）って？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D86EF5-D8EE-DBE6-564D-3696940CCAC3}"/>
              </a:ext>
            </a:extLst>
          </p:cNvPr>
          <p:cNvSpPr txBox="1"/>
          <p:nvPr/>
        </p:nvSpPr>
        <p:spPr>
          <a:xfrm>
            <a:off x="519127" y="9258470"/>
            <a:ext cx="3932400" cy="905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・規則正しい生活をこころがける。</a:t>
            </a:r>
            <a:endParaRPr kumimoji="1" lang="en-US" altLang="ja-JP" sz="8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・朝、光を浴びて、夜は電気を暗めにする。</a:t>
            </a:r>
            <a:endParaRPr kumimoji="1" lang="en-US" altLang="ja-JP" sz="69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13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・十分な水分と適度な塩分をとる。</a:t>
            </a:r>
            <a:endParaRPr kumimoji="1" lang="en-US" altLang="ja-JP" sz="1213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3F30E6E-1A77-2D57-AF33-7F84D177B578}"/>
              </a:ext>
            </a:extLst>
          </p:cNvPr>
          <p:cNvSpPr txBox="1"/>
          <p:nvPr/>
        </p:nvSpPr>
        <p:spPr>
          <a:xfrm>
            <a:off x="419047" y="8873878"/>
            <a:ext cx="3534942" cy="3845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起立性調節障害を予防・改善するために。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C7DA6EC-6F31-AD27-DD08-C343846FB0FE}"/>
              </a:ext>
            </a:extLst>
          </p:cNvPr>
          <p:cNvSpPr txBox="1"/>
          <p:nvPr/>
        </p:nvSpPr>
        <p:spPr>
          <a:xfrm>
            <a:off x="4229068" y="8987654"/>
            <a:ext cx="3137627" cy="1455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困っていることや悩んでいること、ありませんか？まずは、担任の先生や保健室の先生、おうちの人に、お話を聞いてもらいましょう。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また、「熊本県２４時間子供ＳＯＳダイヤル」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（０１２０－０－７８３１０）は、昼も夜も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お話を聞いてもらうことができます。</a:t>
            </a: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C0C988CF-B567-4F14-A8FB-33B6E90A3F7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9" t="22069" r="26787" b="36140"/>
          <a:stretch/>
        </p:blipFill>
        <p:spPr>
          <a:xfrm>
            <a:off x="2498294" y="2921604"/>
            <a:ext cx="1150625" cy="1303365"/>
          </a:xfrm>
          <a:prstGeom prst="rect">
            <a:avLst/>
          </a:prstGeom>
        </p:spPr>
      </p:pic>
      <p:pic>
        <p:nvPicPr>
          <p:cNvPr id="46" name="図 45" descr="挿絵, シャツ が含まれている画像&#10;&#10;自動的に生成された説明">
            <a:extLst>
              <a:ext uri="{FF2B5EF4-FFF2-40B4-BE49-F238E27FC236}">
                <a16:creationId xmlns:a16="http://schemas.microsoft.com/office/drawing/2014/main" id="{1D8B1933-98A6-4838-7280-55EE3C7BCBA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14356" r="7039" b="37824"/>
          <a:stretch/>
        </p:blipFill>
        <p:spPr>
          <a:xfrm>
            <a:off x="5604936" y="4372146"/>
            <a:ext cx="1367856" cy="1405643"/>
          </a:xfrm>
          <a:prstGeom prst="rect">
            <a:avLst/>
          </a:prstGeom>
        </p:spPr>
      </p:pic>
      <p:pic>
        <p:nvPicPr>
          <p:cNvPr id="54" name="図 5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C00CCAC-0BCA-00CE-8699-65F5E31E46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14258" r="25180" b="24129"/>
          <a:stretch/>
        </p:blipFill>
        <p:spPr>
          <a:xfrm>
            <a:off x="6464363" y="7979403"/>
            <a:ext cx="743594" cy="1124151"/>
          </a:xfrm>
          <a:prstGeom prst="rect">
            <a:avLst/>
          </a:prstGeom>
        </p:spPr>
      </p:pic>
      <p:pic>
        <p:nvPicPr>
          <p:cNvPr id="56" name="図 5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B4E9D44-98CE-286A-531C-DBC15F60315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0" t="12062" r="15444" b="33443"/>
          <a:stretch/>
        </p:blipFill>
        <p:spPr>
          <a:xfrm>
            <a:off x="6154470" y="548144"/>
            <a:ext cx="1193442" cy="1301882"/>
          </a:xfrm>
          <a:prstGeom prst="rect">
            <a:avLst/>
          </a:prstGeom>
        </p:spPr>
      </p:pic>
      <p:pic>
        <p:nvPicPr>
          <p:cNvPr id="58" name="図 57" descr="白い背景に刷っている男性の白黒写真&#10;&#10;中程度の精度で自動的に生成された説明">
            <a:extLst>
              <a:ext uri="{FF2B5EF4-FFF2-40B4-BE49-F238E27FC236}">
                <a16:creationId xmlns:a16="http://schemas.microsoft.com/office/drawing/2014/main" id="{2BF2E4E7-325F-C7BC-C191-2050D1DF376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04" t="9910" r="28883" b="15546"/>
          <a:stretch/>
        </p:blipFill>
        <p:spPr>
          <a:xfrm>
            <a:off x="3704734" y="9167745"/>
            <a:ext cx="500665" cy="1208591"/>
          </a:xfrm>
          <a:prstGeom prst="rect">
            <a:avLst/>
          </a:prstGeom>
        </p:spPr>
      </p:pic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BC594A6F-8CDB-5062-A18F-1550B373D5F1}"/>
              </a:ext>
            </a:extLst>
          </p:cNvPr>
          <p:cNvCxnSpPr>
            <a:cxnSpLocks/>
          </p:cNvCxnSpPr>
          <p:nvPr/>
        </p:nvCxnSpPr>
        <p:spPr>
          <a:xfrm>
            <a:off x="28893" y="10349628"/>
            <a:ext cx="4175268" cy="0"/>
          </a:xfrm>
          <a:prstGeom prst="line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8AEDC8B-CADD-63E9-DC09-083FFF6EB255}"/>
              </a:ext>
            </a:extLst>
          </p:cNvPr>
          <p:cNvCxnSpPr>
            <a:cxnSpLocks/>
          </p:cNvCxnSpPr>
          <p:nvPr/>
        </p:nvCxnSpPr>
        <p:spPr>
          <a:xfrm>
            <a:off x="3899205" y="1798069"/>
            <a:ext cx="2255265" cy="0"/>
          </a:xfrm>
          <a:prstGeom prst="line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789A71-C721-9BE6-B15A-3CEB37455D75}"/>
              </a:ext>
            </a:extLst>
          </p:cNvPr>
          <p:cNvSpPr txBox="1"/>
          <p:nvPr/>
        </p:nvSpPr>
        <p:spPr>
          <a:xfrm>
            <a:off x="3563299" y="5030719"/>
            <a:ext cx="370806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顔色が青白い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食欲不振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臍疝痛（臍の周りが痛い）を時々訴える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倦怠（だるい）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あるいは疲れやすい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頭痛が起こりやすい</a:t>
            </a:r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乗り物に酔いやすい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1D94ABD-84D1-816E-F29B-5E759DF4DBFC}"/>
              </a:ext>
            </a:extLst>
          </p:cNvPr>
          <p:cNvGrpSpPr/>
          <p:nvPr/>
        </p:nvGrpSpPr>
        <p:grpSpPr>
          <a:xfrm>
            <a:off x="446062" y="201713"/>
            <a:ext cx="3282723" cy="1136937"/>
            <a:chOff x="-3428620" y="338146"/>
            <a:chExt cx="3282723" cy="1136937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9CC813E-1FB2-2822-3324-1011F8392DEA}"/>
                </a:ext>
              </a:extLst>
            </p:cNvPr>
            <p:cNvSpPr/>
            <p:nvPr/>
          </p:nvSpPr>
          <p:spPr>
            <a:xfrm>
              <a:off x="-3428620" y="338146"/>
              <a:ext cx="3202857" cy="11369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79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B5724B1-EB30-8C8B-514D-5C688C69FBB2}"/>
                </a:ext>
              </a:extLst>
            </p:cNvPr>
            <p:cNvSpPr txBox="1"/>
            <p:nvPr/>
          </p:nvSpPr>
          <p:spPr>
            <a:xfrm>
              <a:off x="-3407716" y="427565"/>
              <a:ext cx="1374607" cy="97013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kumimoji="1" lang="ja-JP" altLang="en-US" sz="2400" b="1" spc="69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ほけん</a:t>
              </a:r>
              <a:endParaRPr kumimoji="1" lang="en-US" altLang="ja-JP" sz="2400" b="1" spc="693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3500"/>
                </a:lnSpc>
              </a:pPr>
              <a:r>
                <a:rPr kumimoji="1" lang="ja-JP" altLang="en-US" sz="2400" b="1" spc="69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だより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A46AB5E-3EF1-A4F3-4DE5-AAD373724C49}"/>
                </a:ext>
              </a:extLst>
            </p:cNvPr>
            <p:cNvSpPr txBox="1"/>
            <p:nvPr/>
          </p:nvSpPr>
          <p:spPr>
            <a:xfrm>
              <a:off x="-1660596" y="1138113"/>
              <a:ext cx="95410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○○○○学校</a:t>
              </a:r>
              <a:endParaRPr kumimoji="1"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64F3ED1-1AA7-6836-6C7D-838D8E1F3F53}"/>
                </a:ext>
              </a:extLst>
            </p:cNvPr>
            <p:cNvSpPr txBox="1"/>
            <p:nvPr/>
          </p:nvSpPr>
          <p:spPr>
            <a:xfrm>
              <a:off x="-2125926" y="898690"/>
              <a:ext cx="1980029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ja-JP" altLang="en-US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○○年○○月○○日［○曜日］</a:t>
              </a: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08F9359-2E4A-437F-D310-BF21532B2B93}"/>
                </a:ext>
              </a:extLst>
            </p:cNvPr>
            <p:cNvCxnSpPr>
              <a:cxnSpLocks/>
            </p:cNvCxnSpPr>
            <p:nvPr/>
          </p:nvCxnSpPr>
          <p:spPr>
            <a:xfrm>
              <a:off x="-1991001" y="852880"/>
              <a:ext cx="1615274" cy="0"/>
            </a:xfrm>
            <a:prstGeom prst="line">
              <a:avLst/>
            </a:prstGeom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52E23F1F-6036-753F-7CAC-C5F4E9C2A47D}"/>
                </a:ext>
              </a:extLst>
            </p:cNvPr>
            <p:cNvSpPr txBox="1"/>
            <p:nvPr/>
          </p:nvSpPr>
          <p:spPr>
            <a:xfrm>
              <a:off x="-1853162" y="630895"/>
              <a:ext cx="896399" cy="33374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ts val="1386"/>
                </a:lnSpc>
              </a:pPr>
              <a:r>
                <a:rPr kumimoji="1" lang="ja-JP" altLang="en-US" sz="2775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  <a:endParaRPr kumimoji="1" lang="en-US" altLang="ja-JP" sz="2775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65FBFCA-938D-6CF7-A6AA-2EA6FF5879FD}"/>
                </a:ext>
              </a:extLst>
            </p:cNvPr>
            <p:cNvCxnSpPr>
              <a:cxnSpLocks/>
            </p:cNvCxnSpPr>
            <p:nvPr/>
          </p:nvCxnSpPr>
          <p:spPr>
            <a:xfrm>
              <a:off x="-2086666" y="532123"/>
              <a:ext cx="0" cy="779426"/>
            </a:xfrm>
            <a:prstGeom prst="line">
              <a:avLst/>
            </a:prstGeom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771FC2E-8620-8197-6919-88CF72271601}"/>
                </a:ext>
              </a:extLst>
            </p:cNvPr>
            <p:cNvSpPr txBox="1"/>
            <p:nvPr/>
          </p:nvSpPr>
          <p:spPr>
            <a:xfrm>
              <a:off x="-1053819" y="595127"/>
              <a:ext cx="421910" cy="26263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>
                <a:lnSpc>
                  <a:spcPts val="1386"/>
                </a:lnSpc>
              </a:pPr>
              <a:r>
                <a:rPr kumimoji="1" lang="ja-JP" altLang="en-US" sz="926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月号</a:t>
              </a:r>
            </a:p>
          </p:txBody>
        </p:sp>
      </p:grp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64A4A95-63E8-ED62-AF56-933C216DDC60}"/>
              </a:ext>
            </a:extLst>
          </p:cNvPr>
          <p:cNvCxnSpPr>
            <a:cxnSpLocks/>
          </p:cNvCxnSpPr>
          <p:nvPr/>
        </p:nvCxnSpPr>
        <p:spPr>
          <a:xfrm>
            <a:off x="519573" y="2473318"/>
            <a:ext cx="1823895" cy="0"/>
          </a:xfrm>
          <a:prstGeom prst="line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D795FBC-3A42-2311-58B7-52BEB8C3D339}"/>
              </a:ext>
            </a:extLst>
          </p:cNvPr>
          <p:cNvSpPr txBox="1"/>
          <p:nvPr/>
        </p:nvSpPr>
        <p:spPr>
          <a:xfrm>
            <a:off x="411786" y="1477907"/>
            <a:ext cx="2013693" cy="21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き　　りつ　　せい　ちょうせつ　しょう　がい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10E60F1-D4BC-21CB-57E2-8E9B415527F8}"/>
              </a:ext>
            </a:extLst>
          </p:cNvPr>
          <p:cNvSpPr txBox="1"/>
          <p:nvPr/>
        </p:nvSpPr>
        <p:spPr>
          <a:xfrm>
            <a:off x="4562445" y="619932"/>
            <a:ext cx="663735" cy="21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しょうじょう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BBEE21A-8205-2823-1ECD-A3A87BE0409B}"/>
              </a:ext>
            </a:extLst>
          </p:cNvPr>
          <p:cNvSpPr txBox="1"/>
          <p:nvPr/>
        </p:nvSpPr>
        <p:spPr>
          <a:xfrm>
            <a:off x="3822552" y="1126421"/>
            <a:ext cx="359375" cy="21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こま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3D8853D-27C9-01EE-4DB1-6CFB08451D87}"/>
              </a:ext>
            </a:extLst>
          </p:cNvPr>
          <p:cNvSpPr txBox="1"/>
          <p:nvPr/>
        </p:nvSpPr>
        <p:spPr>
          <a:xfrm>
            <a:off x="447650" y="2667916"/>
            <a:ext cx="203292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 </a:t>
            </a:r>
            <a:r>
              <a:rPr kumimoji="1" lang="ja-JP" altLang="en-US" sz="600" dirty="0" smtClean="0"/>
              <a:t>じりつ</a:t>
            </a:r>
            <a:r>
              <a:rPr kumimoji="1" lang="ja-JP" altLang="en-US" sz="600" dirty="0"/>
              <a:t>しんけい　　</a:t>
            </a:r>
            <a:r>
              <a:rPr kumimoji="1" lang="ja-JP" altLang="en-US" sz="600" dirty="0" smtClean="0"/>
              <a:t>ふちょう</a:t>
            </a:r>
            <a:r>
              <a:rPr kumimoji="1" lang="ja-JP" altLang="en-US" sz="600" dirty="0"/>
              <a:t>　　　　　 </a:t>
            </a:r>
            <a:r>
              <a:rPr kumimoji="1" lang="ja-JP" altLang="en-US" sz="600" dirty="0" smtClean="0"/>
              <a:t>　　  </a:t>
            </a:r>
            <a:r>
              <a:rPr kumimoji="1" lang="ja-JP" altLang="en-US" sz="600" dirty="0"/>
              <a:t>ひ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E1A2205-EDFB-252A-D6B2-37068E875049}"/>
              </a:ext>
            </a:extLst>
          </p:cNvPr>
          <p:cNvSpPr txBox="1"/>
          <p:nvPr/>
        </p:nvSpPr>
        <p:spPr>
          <a:xfrm>
            <a:off x="447650" y="2966134"/>
            <a:ext cx="215636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  </a:t>
            </a:r>
            <a:r>
              <a:rPr kumimoji="1" lang="ja-JP" altLang="en-US" sz="600" dirty="0"/>
              <a:t>お　　　　　　　　   びょうき　　　</a:t>
            </a:r>
            <a:r>
              <a:rPr kumimoji="1" lang="ja-JP" altLang="en-US" sz="600" dirty="0" smtClean="0"/>
              <a:t>じゅん</a:t>
            </a:r>
            <a:r>
              <a:rPr kumimoji="1" lang="ja-JP" altLang="en-US" sz="600" dirty="0"/>
              <a:t>かん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F8BC6BE-7FBF-1AEC-A83B-F2D78A96CE86}"/>
              </a:ext>
            </a:extLst>
          </p:cNvPr>
          <p:cNvSpPr txBox="1"/>
          <p:nvPr/>
        </p:nvSpPr>
        <p:spPr>
          <a:xfrm>
            <a:off x="447650" y="3250406"/>
            <a:ext cx="206338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しょうがい　　　　　　　   </a:t>
            </a:r>
            <a:r>
              <a:rPr kumimoji="1" lang="ja-JP" altLang="en-US" sz="600" dirty="0" smtClean="0"/>
              <a:t>きりつじ</a:t>
            </a:r>
            <a:r>
              <a:rPr kumimoji="1" lang="ja-JP" altLang="en-US" sz="600" dirty="0"/>
              <a:t>　　　からだ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15C2B4-CE1D-42A0-EA04-3DC21D8B0C84}"/>
              </a:ext>
            </a:extLst>
          </p:cNvPr>
          <p:cNvSpPr txBox="1"/>
          <p:nvPr/>
        </p:nvSpPr>
        <p:spPr>
          <a:xfrm>
            <a:off x="447650" y="3523824"/>
            <a:ext cx="15408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のう　　　　けつりゅう　   ていか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CFF8AB-BEF9-D2C0-4A44-0B78E77E7590}"/>
              </a:ext>
            </a:extLst>
          </p:cNvPr>
          <p:cNvSpPr txBox="1"/>
          <p:nvPr/>
        </p:nvSpPr>
        <p:spPr>
          <a:xfrm>
            <a:off x="447650" y="3802689"/>
            <a:ext cx="164660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しょうじょう　あらわ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0CC8FCF-0E29-A515-B197-C6AEBF700CE1}"/>
              </a:ext>
            </a:extLst>
          </p:cNvPr>
          <p:cNvSpPr txBox="1"/>
          <p:nvPr/>
        </p:nvSpPr>
        <p:spPr>
          <a:xfrm>
            <a:off x="3824718" y="1973887"/>
            <a:ext cx="75533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がっこう　　  い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2319B16-66D1-62A3-E3F2-31DFBD40B63A}"/>
              </a:ext>
            </a:extLst>
          </p:cNvPr>
          <p:cNvSpPr txBox="1"/>
          <p:nvPr/>
        </p:nvSpPr>
        <p:spPr>
          <a:xfrm>
            <a:off x="3824718" y="2247305"/>
            <a:ext cx="12314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　</a:t>
            </a:r>
            <a:r>
              <a:rPr kumimoji="1" lang="ja-JP" altLang="en-US" sz="600" dirty="0" smtClean="0"/>
              <a:t>あさ お</a:t>
            </a:r>
            <a:endParaRPr kumimoji="1" lang="ja-JP" altLang="en-US" sz="6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3B32A07-3E51-D1FB-51EF-12FE7DABE19D}"/>
              </a:ext>
            </a:extLst>
          </p:cNvPr>
          <p:cNvSpPr txBox="1"/>
          <p:nvPr/>
        </p:nvSpPr>
        <p:spPr>
          <a:xfrm>
            <a:off x="3815192" y="2561342"/>
            <a:ext cx="50847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 </a:t>
            </a:r>
            <a:r>
              <a:rPr kumimoji="1" lang="ja-JP" altLang="en-US" sz="600" dirty="0" smtClean="0"/>
              <a:t>ずつう</a:t>
            </a:r>
            <a:endParaRPr kumimoji="1" lang="ja-JP" altLang="en-US" sz="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3BD109B-E831-BD81-699F-A5F9B2159CB8}"/>
              </a:ext>
            </a:extLst>
          </p:cNvPr>
          <p:cNvSpPr txBox="1"/>
          <p:nvPr/>
        </p:nvSpPr>
        <p:spPr>
          <a:xfrm>
            <a:off x="3824718" y="2824877"/>
            <a:ext cx="156966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 err="1" smtClean="0"/>
              <a:t>いきぎ</a:t>
            </a:r>
            <a:r>
              <a:rPr kumimoji="1" lang="ja-JP" altLang="en-US" sz="600" dirty="0"/>
              <a:t>　　　　　　　　　　　　　</a:t>
            </a:r>
            <a:r>
              <a:rPr kumimoji="1" lang="ja-JP" altLang="en-US" sz="600" dirty="0" smtClean="0"/>
              <a:t>　お</a:t>
            </a:r>
            <a:endParaRPr kumimoji="1" lang="ja-JP" altLang="en-US" sz="6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C027909-D068-3879-A098-90F8552DF00A}"/>
              </a:ext>
            </a:extLst>
          </p:cNvPr>
          <p:cNvSpPr txBox="1"/>
          <p:nvPr/>
        </p:nvSpPr>
        <p:spPr>
          <a:xfrm>
            <a:off x="3824718" y="3130600"/>
            <a:ext cx="1986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</a:t>
            </a:r>
            <a:r>
              <a:rPr kumimoji="1" lang="ja-JP" altLang="en-US" sz="600" dirty="0" smtClean="0"/>
              <a:t>から</a:t>
            </a:r>
            <a:r>
              <a:rPr kumimoji="1" lang="ja-JP" altLang="en-US" sz="600" dirty="0"/>
              <a:t>だ　　　　　　　　　　　　　　　き　　　で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A240A47-7F17-FB33-75CD-8E458FAF8E38}"/>
              </a:ext>
            </a:extLst>
          </p:cNvPr>
          <p:cNvSpPr txBox="1"/>
          <p:nvPr/>
        </p:nvSpPr>
        <p:spPr>
          <a:xfrm>
            <a:off x="3824718" y="3462360"/>
            <a:ext cx="19543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あさ　　　　ゆうがた　　　　　　　　たいちょう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E1C3261-AACC-6246-CD62-03682A1A007A}"/>
              </a:ext>
            </a:extLst>
          </p:cNvPr>
          <p:cNvSpPr txBox="1"/>
          <p:nvPr/>
        </p:nvSpPr>
        <p:spPr>
          <a:xfrm>
            <a:off x="3824718" y="3775853"/>
            <a:ext cx="186461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 からだ　　　　　　　　　　　　　　　　   なま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776C394-DB2C-C1EF-8A02-87D36E9BFDEB}"/>
              </a:ext>
            </a:extLst>
          </p:cNvPr>
          <p:cNvSpPr txBox="1"/>
          <p:nvPr/>
        </p:nvSpPr>
        <p:spPr>
          <a:xfrm>
            <a:off x="3824718" y="4042101"/>
            <a:ext cx="61587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　　　　</a:t>
            </a:r>
            <a:r>
              <a:rPr kumimoji="1" lang="ja-JP" altLang="en-US" sz="600" dirty="0" smtClean="0"/>
              <a:t>い</a:t>
            </a:r>
            <a:endParaRPr kumimoji="1" lang="ja-JP" altLang="en-US" sz="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6B80832-F024-5A98-EF59-A7953B87FF1F}"/>
              </a:ext>
            </a:extLst>
          </p:cNvPr>
          <p:cNvSpPr txBox="1"/>
          <p:nvPr/>
        </p:nvSpPr>
        <p:spPr>
          <a:xfrm>
            <a:off x="428572" y="4341791"/>
            <a:ext cx="2013693" cy="21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き　  りつ　せい　ちょうせつ  しょう  がい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2F2FE09-CB04-C370-30C3-071B86913C2F}"/>
              </a:ext>
            </a:extLst>
          </p:cNvPr>
          <p:cNvSpPr txBox="1"/>
          <p:nvPr/>
        </p:nvSpPr>
        <p:spPr>
          <a:xfrm>
            <a:off x="764968" y="4955684"/>
            <a:ext cx="26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た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6DF8952-B2E7-EBE5-5A7A-C8EAF70D97C2}"/>
              </a:ext>
            </a:extLst>
          </p:cNvPr>
          <p:cNvSpPr txBox="1"/>
          <p:nvPr/>
        </p:nvSpPr>
        <p:spPr>
          <a:xfrm>
            <a:off x="764968" y="5248763"/>
            <a:ext cx="26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お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09028B1-61D8-D588-A37E-7A26E9F88ACB}"/>
              </a:ext>
            </a:extLst>
          </p:cNvPr>
          <p:cNvSpPr txBox="1"/>
          <p:nvPr/>
        </p:nvSpPr>
        <p:spPr>
          <a:xfrm>
            <a:off x="764968" y="5736599"/>
            <a:ext cx="21707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た　　　　　　　　　　　　　き　</a:t>
            </a:r>
            <a:r>
              <a:rPr kumimoji="1" lang="ja-JP" altLang="en-US" sz="600" dirty="0" smtClean="0"/>
              <a:t>も</a:t>
            </a:r>
            <a:r>
              <a:rPr kumimoji="1" lang="ja-JP" altLang="en-US" sz="600" dirty="0"/>
              <a:t>　　　　　  わる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C6B1C37-5497-B086-FE70-2D06AFF49D93}"/>
              </a:ext>
            </a:extLst>
          </p:cNvPr>
          <p:cNvSpPr txBox="1"/>
          <p:nvPr/>
        </p:nvSpPr>
        <p:spPr>
          <a:xfrm>
            <a:off x="750679" y="6428804"/>
            <a:ext cx="19287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にゅうよくじ　　　　　　　　　　いや　</a:t>
            </a:r>
            <a:r>
              <a:rPr kumimoji="1" lang="ja-JP" altLang="en-US" sz="1000" dirty="0"/>
              <a:t>　</a:t>
            </a:r>
            <a:r>
              <a:rPr kumimoji="1" lang="ja-JP" altLang="en-US" sz="600" dirty="0"/>
              <a:t>こと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3D26DF7F-DDAA-50C9-9140-E40CDB45FE6A}"/>
              </a:ext>
            </a:extLst>
          </p:cNvPr>
          <p:cNvSpPr txBox="1"/>
          <p:nvPr/>
        </p:nvSpPr>
        <p:spPr>
          <a:xfrm>
            <a:off x="750679" y="6768868"/>
            <a:ext cx="20938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</a:t>
            </a:r>
            <a:r>
              <a:rPr kumimoji="1" lang="ja-JP" altLang="en-US" sz="600" dirty="0" smtClean="0"/>
              <a:t>み</a:t>
            </a:r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き</a:t>
            </a:r>
            <a:r>
              <a:rPr kumimoji="1" lang="ja-JP" altLang="en-US" sz="600" dirty="0"/>
              <a:t>　　　　　　　　</a:t>
            </a:r>
            <a:r>
              <a:rPr kumimoji="1" lang="ja-JP" altLang="en-US" sz="600" dirty="0" smtClean="0"/>
              <a:t>　</a:t>
            </a:r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き　 </a:t>
            </a:r>
            <a:r>
              <a:rPr kumimoji="1" lang="ja-JP" altLang="en-US" sz="600" dirty="0"/>
              <a:t>も　　　　　</a:t>
            </a:r>
            <a:r>
              <a:rPr kumimoji="1" lang="ja-JP" altLang="en-US" sz="600" dirty="0" smtClean="0"/>
              <a:t> </a:t>
            </a:r>
            <a:r>
              <a:rPr kumimoji="1" lang="ja-JP" altLang="en-US" sz="600" dirty="0"/>
              <a:t>わる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8403BC7-EB84-623D-D5A9-6EE1DD48EF59}"/>
              </a:ext>
            </a:extLst>
          </p:cNvPr>
          <p:cNvSpPr txBox="1"/>
          <p:nvPr/>
        </p:nvSpPr>
        <p:spPr>
          <a:xfrm>
            <a:off x="726864" y="7236437"/>
            <a:ext cx="13548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すこ　　 </a:t>
            </a:r>
            <a:r>
              <a:rPr kumimoji="1" lang="ja-JP" altLang="en-US" sz="600" dirty="0" smtClean="0"/>
              <a:t>うご</a:t>
            </a:r>
            <a:r>
              <a:rPr kumimoji="1" lang="ja-JP" altLang="en-US" sz="600" dirty="0"/>
              <a:t>　　　　　どう </a:t>
            </a:r>
            <a:r>
              <a:rPr kumimoji="1" lang="ja-JP" altLang="en-US" sz="600" dirty="0" smtClean="0"/>
              <a:t>き</a:t>
            </a:r>
            <a:endParaRPr kumimoji="1" lang="ja-JP" altLang="en-US" sz="6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98A5FB2-45B7-6C19-FD11-C97B6C9893DC}"/>
              </a:ext>
            </a:extLst>
          </p:cNvPr>
          <p:cNvSpPr txBox="1"/>
          <p:nvPr/>
        </p:nvSpPr>
        <p:spPr>
          <a:xfrm>
            <a:off x="726864" y="7544045"/>
            <a:ext cx="12939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  </a:t>
            </a:r>
            <a:r>
              <a:rPr kumimoji="1" lang="ja-JP" altLang="en-US" sz="600" dirty="0" smtClean="0"/>
              <a:t>いき ぎ</a:t>
            </a:r>
            <a:endParaRPr kumimoji="1" lang="ja-JP" altLang="en-US" sz="6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87FE12E-0623-72AA-F7ED-A783247E9CBE}"/>
              </a:ext>
            </a:extLst>
          </p:cNvPr>
          <p:cNvSpPr txBox="1"/>
          <p:nvPr/>
        </p:nvSpPr>
        <p:spPr>
          <a:xfrm>
            <a:off x="726864" y="8008270"/>
            <a:ext cx="13853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あさ　　　　　　　　　　　　 </a:t>
            </a:r>
            <a:r>
              <a:rPr kumimoji="1" lang="ja-JP" altLang="en-US" sz="600" dirty="0" smtClean="0"/>
              <a:t>お</a:t>
            </a:r>
            <a:endParaRPr kumimoji="1" lang="ja-JP" altLang="en-US" sz="6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CB95DE1-43A1-D018-B792-58CF9CF4D0F9}"/>
              </a:ext>
            </a:extLst>
          </p:cNvPr>
          <p:cNvSpPr txBox="1"/>
          <p:nvPr/>
        </p:nvSpPr>
        <p:spPr>
          <a:xfrm>
            <a:off x="726864" y="8297851"/>
            <a:ext cx="163217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</a:t>
            </a:r>
            <a:r>
              <a:rPr kumimoji="1" lang="ja-JP" altLang="en-US" sz="600" dirty="0" smtClean="0"/>
              <a:t>ご </a:t>
            </a:r>
            <a:r>
              <a:rPr kumimoji="1" lang="ja-JP" altLang="en-US" sz="600" dirty="0" err="1" smtClean="0"/>
              <a:t>ぜん</a:t>
            </a:r>
            <a:r>
              <a:rPr kumimoji="1" lang="ja-JP" altLang="en-US" sz="600" dirty="0"/>
              <a:t>ちゅう　　ちょうし　　　わる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BA0D0A37-CFEA-45DD-E20C-CD5C3A18FD2B}"/>
              </a:ext>
            </a:extLst>
          </p:cNvPr>
          <p:cNvSpPr txBox="1"/>
          <p:nvPr/>
        </p:nvSpPr>
        <p:spPr>
          <a:xfrm>
            <a:off x="3816151" y="4972944"/>
            <a:ext cx="115448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</a:t>
            </a:r>
            <a:r>
              <a:rPr kumimoji="1" lang="ja-JP" altLang="en-US" sz="600" dirty="0" smtClean="0"/>
              <a:t>かおいろ　　　　あおじろ</a:t>
            </a:r>
            <a:endParaRPr kumimoji="1" lang="ja-JP" altLang="en-US" sz="6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60067B3-6E93-3811-5DF8-C1EA8F22B833}"/>
              </a:ext>
            </a:extLst>
          </p:cNvPr>
          <p:cNvSpPr txBox="1"/>
          <p:nvPr/>
        </p:nvSpPr>
        <p:spPr>
          <a:xfrm>
            <a:off x="3773284" y="5433890"/>
            <a:ext cx="9396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  </a:t>
            </a:r>
            <a:r>
              <a:rPr kumimoji="1" lang="ja-JP" altLang="en-US" sz="600" dirty="0" err="1"/>
              <a:t>しょく</a:t>
            </a:r>
            <a:r>
              <a:rPr kumimoji="1" lang="ja-JP" altLang="en-US" sz="600" dirty="0" smtClean="0"/>
              <a:t>よくふしん</a:t>
            </a:r>
            <a:endParaRPr kumimoji="1" lang="ja-JP" altLang="en-US" sz="6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1D4645DA-783E-DE01-0821-475BDCE3B432}"/>
              </a:ext>
            </a:extLst>
          </p:cNvPr>
          <p:cNvSpPr txBox="1"/>
          <p:nvPr/>
        </p:nvSpPr>
        <p:spPr>
          <a:xfrm>
            <a:off x="3877137" y="5921265"/>
            <a:ext cx="34780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さいせんつう</a:t>
            </a:r>
            <a:r>
              <a:rPr kumimoji="1" lang="ja-JP" altLang="en-US" sz="600" dirty="0"/>
              <a:t>　  　</a:t>
            </a:r>
            <a:r>
              <a:rPr kumimoji="1" lang="ja-JP" altLang="en-US" sz="600" dirty="0" smtClean="0"/>
              <a:t>へ</a:t>
            </a:r>
            <a:r>
              <a:rPr kumimoji="1" lang="ja-JP" altLang="en-US" sz="600" dirty="0"/>
              <a:t>そ　   </a:t>
            </a:r>
            <a:r>
              <a:rPr kumimoji="1" lang="ja-JP" altLang="en-US" sz="600" dirty="0" smtClean="0"/>
              <a:t>まわ</a:t>
            </a:r>
            <a:r>
              <a:rPr kumimoji="1" lang="ja-JP" altLang="en-US" sz="600" dirty="0"/>
              <a:t>　  </a:t>
            </a:r>
            <a:r>
              <a:rPr kumimoji="1" lang="ja-JP" altLang="en-US" sz="600" dirty="0" smtClean="0"/>
              <a:t>　　いた</a:t>
            </a:r>
            <a:r>
              <a:rPr kumimoji="1" lang="ja-JP" altLang="en-US" sz="600" dirty="0"/>
              <a:t>　　         </a:t>
            </a:r>
            <a:r>
              <a:rPr kumimoji="1" lang="ja-JP" altLang="en-US" sz="600" dirty="0" smtClean="0"/>
              <a:t>ときどき  うった             </a:t>
            </a:r>
            <a:endParaRPr kumimoji="1" lang="ja-JP" altLang="en-US" sz="6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D6BFD5C-73A3-30A2-8308-A7A2E83F0F82}"/>
              </a:ext>
            </a:extLst>
          </p:cNvPr>
          <p:cNvSpPr txBox="1"/>
          <p:nvPr/>
        </p:nvSpPr>
        <p:spPr>
          <a:xfrm>
            <a:off x="3797099" y="6414933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けんたい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A9EAFB7-20D0-ECAD-F38A-2A5FC85C19C2}"/>
              </a:ext>
            </a:extLst>
          </p:cNvPr>
          <p:cNvSpPr txBox="1"/>
          <p:nvPr/>
        </p:nvSpPr>
        <p:spPr>
          <a:xfrm>
            <a:off x="3816151" y="6719659"/>
            <a:ext cx="11079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　つか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648CE13-1365-D2EC-ABD1-47D0CF294701}"/>
              </a:ext>
            </a:extLst>
          </p:cNvPr>
          <p:cNvSpPr txBox="1"/>
          <p:nvPr/>
        </p:nvSpPr>
        <p:spPr>
          <a:xfrm>
            <a:off x="3816151" y="7171677"/>
            <a:ext cx="8771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</a:t>
            </a:r>
            <a:r>
              <a:rPr kumimoji="1" lang="ja-JP" altLang="en-US" sz="600" dirty="0" err="1" smtClean="0"/>
              <a:t>ず</a:t>
            </a:r>
            <a:r>
              <a:rPr kumimoji="1" lang="ja-JP" altLang="en-US" sz="600" dirty="0" smtClean="0"/>
              <a:t>つう</a:t>
            </a:r>
            <a:r>
              <a:rPr kumimoji="1" lang="ja-JP" altLang="en-US" sz="600" dirty="0"/>
              <a:t>　　</a:t>
            </a:r>
            <a:r>
              <a:rPr kumimoji="1" lang="ja-JP" altLang="en-US" sz="600" dirty="0" smtClean="0"/>
              <a:t>　</a:t>
            </a:r>
            <a:r>
              <a:rPr kumimoji="1" lang="ja-JP" altLang="en-US" sz="600" dirty="0"/>
              <a:t>　お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EFD0FFE-6257-4397-E88C-6A4CB5113042}"/>
              </a:ext>
            </a:extLst>
          </p:cNvPr>
          <p:cNvSpPr txBox="1"/>
          <p:nvPr/>
        </p:nvSpPr>
        <p:spPr>
          <a:xfrm>
            <a:off x="3816151" y="7661436"/>
            <a:ext cx="107753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の　　　</a:t>
            </a:r>
            <a:r>
              <a:rPr kumimoji="1" lang="ja-JP" altLang="en-US" sz="600" dirty="0" smtClean="0"/>
              <a:t>もの</a:t>
            </a:r>
            <a:r>
              <a:rPr kumimoji="1" lang="ja-JP" altLang="en-US" sz="600" dirty="0"/>
              <a:t>　　　 よ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74B65A2-A99B-3E4E-A4AC-F79086E98B05}"/>
              </a:ext>
            </a:extLst>
          </p:cNvPr>
          <p:cNvSpPr txBox="1"/>
          <p:nvPr/>
        </p:nvSpPr>
        <p:spPr>
          <a:xfrm>
            <a:off x="457226" y="8848589"/>
            <a:ext cx="247856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 smtClean="0"/>
              <a:t>きりつ</a:t>
            </a:r>
            <a:r>
              <a:rPr kumimoji="1" lang="ja-JP" altLang="en-US" sz="600" dirty="0"/>
              <a:t>せいちょうせつしょうがい　　　 </a:t>
            </a:r>
            <a:r>
              <a:rPr kumimoji="1" lang="ja-JP" altLang="en-US" sz="600" dirty="0" smtClean="0"/>
              <a:t>よぼう</a:t>
            </a:r>
            <a:r>
              <a:rPr kumimoji="1" lang="ja-JP" altLang="en-US" sz="600" dirty="0"/>
              <a:t>　　  </a:t>
            </a:r>
            <a:r>
              <a:rPr kumimoji="1" lang="ja-JP" altLang="en-US" sz="600" dirty="0" smtClean="0"/>
              <a:t>　か</a:t>
            </a:r>
            <a:r>
              <a:rPr kumimoji="1" lang="ja-JP" altLang="en-US" sz="600" dirty="0"/>
              <a:t>いぜん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AF9FDD6-55CE-0B80-4A9F-2C184315737A}"/>
              </a:ext>
            </a:extLst>
          </p:cNvPr>
          <p:cNvSpPr txBox="1"/>
          <p:nvPr/>
        </p:nvSpPr>
        <p:spPr>
          <a:xfrm>
            <a:off x="712583" y="9236538"/>
            <a:ext cx="126188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 smtClean="0"/>
              <a:t>きそく　ただ</a:t>
            </a:r>
            <a:r>
              <a:rPr kumimoji="1" lang="ja-JP" altLang="en-US" sz="600" dirty="0"/>
              <a:t>　　　　せいかつ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B9568FC-503F-12E0-3FA4-AAE36665C4AB}"/>
              </a:ext>
            </a:extLst>
          </p:cNvPr>
          <p:cNvSpPr txBox="1"/>
          <p:nvPr/>
        </p:nvSpPr>
        <p:spPr>
          <a:xfrm>
            <a:off x="679242" y="9518320"/>
            <a:ext cx="237116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あさ　  ひかり　　あ　　　　　　</a:t>
            </a:r>
            <a:r>
              <a:rPr kumimoji="1" lang="ja-JP" altLang="en-US" sz="600" dirty="0" smtClean="0"/>
              <a:t>よる</a:t>
            </a:r>
            <a:r>
              <a:rPr kumimoji="1" lang="ja-JP" altLang="en-US" sz="600" dirty="0"/>
              <a:t>　　</a:t>
            </a:r>
            <a:r>
              <a:rPr kumimoji="1" lang="ja-JP" altLang="en-US" sz="600" dirty="0" smtClean="0"/>
              <a:t>でんき</a:t>
            </a:r>
            <a:r>
              <a:rPr kumimoji="1" lang="ja-JP" altLang="en-US" sz="600" dirty="0"/>
              <a:t>　　 </a:t>
            </a:r>
            <a:r>
              <a:rPr kumimoji="1" lang="ja-JP" altLang="en-US" sz="600" dirty="0" smtClean="0"/>
              <a:t> </a:t>
            </a:r>
            <a:r>
              <a:rPr kumimoji="1" lang="ja-JP" altLang="en-US" sz="600" dirty="0"/>
              <a:t>くら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882DFBA0-D3A3-B327-AE97-49914B85A45F}"/>
              </a:ext>
            </a:extLst>
          </p:cNvPr>
          <p:cNvSpPr txBox="1"/>
          <p:nvPr/>
        </p:nvSpPr>
        <p:spPr>
          <a:xfrm>
            <a:off x="617323" y="9800102"/>
            <a:ext cx="1986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じゅうぶん　 </a:t>
            </a:r>
            <a:r>
              <a:rPr kumimoji="1" lang="ja-JP" altLang="en-US" sz="600" dirty="0" smtClean="0"/>
              <a:t>すいぶん</a:t>
            </a:r>
            <a:r>
              <a:rPr kumimoji="1" lang="ja-JP" altLang="en-US" sz="600" dirty="0"/>
              <a:t>　　 </a:t>
            </a:r>
            <a:r>
              <a:rPr kumimoji="1" lang="ja-JP" altLang="en-US" sz="600" dirty="0" smtClean="0"/>
              <a:t>てきど</a:t>
            </a:r>
            <a:r>
              <a:rPr kumimoji="1" lang="ja-JP" altLang="en-US" sz="600" dirty="0"/>
              <a:t>　　  </a:t>
            </a:r>
            <a:r>
              <a:rPr kumimoji="1" lang="ja-JP" altLang="en-US" sz="600" dirty="0" smtClean="0"/>
              <a:t>えん</a:t>
            </a:r>
            <a:r>
              <a:rPr kumimoji="1" lang="ja-JP" altLang="en-US" sz="600" dirty="0"/>
              <a:t>ぶん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6FCBC2A-99B6-9111-0D49-3B45BA196E41}"/>
              </a:ext>
            </a:extLst>
          </p:cNvPr>
          <p:cNvSpPr txBox="1"/>
          <p:nvPr/>
        </p:nvSpPr>
        <p:spPr>
          <a:xfrm>
            <a:off x="4224563" y="8947375"/>
            <a:ext cx="140134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こま　　　　　　　　　　  </a:t>
            </a:r>
            <a:r>
              <a:rPr kumimoji="1" lang="ja-JP" altLang="en-US" sz="600" dirty="0" smtClean="0"/>
              <a:t>なや</a:t>
            </a:r>
            <a:endParaRPr kumimoji="1" lang="ja-JP" altLang="en-US" sz="6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EF7C34D8-D443-2D6E-9BB4-ED906D97F516}"/>
              </a:ext>
            </a:extLst>
          </p:cNvPr>
          <p:cNvSpPr txBox="1"/>
          <p:nvPr/>
        </p:nvSpPr>
        <p:spPr>
          <a:xfrm>
            <a:off x="4427763" y="9187964"/>
            <a:ext cx="290015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       </a:t>
            </a:r>
            <a:r>
              <a:rPr kumimoji="1" lang="ja-JP" altLang="en-US" sz="600" dirty="0" smtClean="0"/>
              <a:t>たん</a:t>
            </a:r>
            <a:r>
              <a:rPr kumimoji="1" lang="ja-JP" altLang="en-US" sz="600" dirty="0"/>
              <a:t>にん　せんせい　</a:t>
            </a:r>
            <a:r>
              <a:rPr kumimoji="1" lang="ja-JP" altLang="en-US" sz="600" dirty="0" smtClean="0"/>
              <a:t>ほけん</a:t>
            </a:r>
            <a:r>
              <a:rPr kumimoji="1" lang="ja-JP" altLang="en-US" sz="600" dirty="0"/>
              <a:t>しつ　 せんせい            </a:t>
            </a:r>
            <a:r>
              <a:rPr kumimoji="1" lang="ja-JP" altLang="en-US" sz="600" dirty="0" smtClean="0"/>
              <a:t>ひと</a:t>
            </a:r>
            <a:endParaRPr kumimoji="1" lang="ja-JP" altLang="en-US" sz="60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FBB0E0B-A649-F929-2C35-63A8BB91F3D7}"/>
              </a:ext>
            </a:extLst>
          </p:cNvPr>
          <p:cNvSpPr txBox="1"/>
          <p:nvPr/>
        </p:nvSpPr>
        <p:spPr>
          <a:xfrm>
            <a:off x="4303938" y="9416084"/>
            <a:ext cx="60144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はなし　  き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E8FD39CA-7B16-1CFA-E351-659E14296AA0}"/>
              </a:ext>
            </a:extLst>
          </p:cNvPr>
          <p:cNvSpPr txBox="1"/>
          <p:nvPr/>
        </p:nvSpPr>
        <p:spPr>
          <a:xfrm>
            <a:off x="4427763" y="9649661"/>
            <a:ext cx="18325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　　　  くまもとけん　　　 じかん こども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41314B11-98BD-524A-77DE-5D6A7688923D}"/>
              </a:ext>
            </a:extLst>
          </p:cNvPr>
          <p:cNvSpPr txBox="1"/>
          <p:nvPr/>
        </p:nvSpPr>
        <p:spPr>
          <a:xfrm>
            <a:off x="4421413" y="9881415"/>
            <a:ext cx="24320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　　　　　　　　　　　　　  　</a:t>
            </a:r>
            <a:r>
              <a:rPr kumimoji="1" lang="ja-JP" altLang="en-US" sz="600" dirty="0" smtClean="0"/>
              <a:t>ひる</a:t>
            </a:r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よる</a:t>
            </a:r>
            <a:endParaRPr kumimoji="1" lang="ja-JP" altLang="en-US" sz="6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D93C3E14-AFED-AEE9-E88E-08328EA0B8D4}"/>
              </a:ext>
            </a:extLst>
          </p:cNvPr>
          <p:cNvSpPr txBox="1"/>
          <p:nvPr/>
        </p:nvSpPr>
        <p:spPr>
          <a:xfrm>
            <a:off x="4302351" y="10108786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はなし　</a:t>
            </a:r>
            <a:r>
              <a:rPr kumimoji="1" lang="ja-JP" altLang="en-US" sz="600" dirty="0" smtClean="0"/>
              <a:t>き</a:t>
            </a:r>
            <a:endParaRPr kumimoji="1" lang="en-US" altLang="ja-JP" sz="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E7EA74-BBF4-CEF6-003A-584178126F34}"/>
              </a:ext>
            </a:extLst>
          </p:cNvPr>
          <p:cNvSpPr txBox="1"/>
          <p:nvPr/>
        </p:nvSpPr>
        <p:spPr>
          <a:xfrm>
            <a:off x="764968" y="6010562"/>
            <a:ext cx="14318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　　　　　　　　　　　　　 </a:t>
            </a:r>
            <a:r>
              <a:rPr kumimoji="1" lang="ja-JP" altLang="en-US" sz="600" dirty="0" smtClean="0"/>
              <a:t>たお</a:t>
            </a:r>
            <a:endParaRPr kumimoji="1" lang="ja-JP" altLang="en-US" sz="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029424-144B-DD07-B05E-E46CB8FAF31C}"/>
              </a:ext>
            </a:extLst>
          </p:cNvPr>
          <p:cNvSpPr txBox="1"/>
          <p:nvPr/>
        </p:nvSpPr>
        <p:spPr>
          <a:xfrm>
            <a:off x="3570339" y="8137884"/>
            <a:ext cx="2165031" cy="531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３つ以上あてはまる場合は、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ＯＤの可能性があります。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2D76ED-6366-FF38-DF1C-AAA5E09F3C22}"/>
              </a:ext>
            </a:extLst>
          </p:cNvPr>
          <p:cNvSpPr txBox="1"/>
          <p:nvPr/>
        </p:nvSpPr>
        <p:spPr>
          <a:xfrm>
            <a:off x="3816151" y="8099045"/>
            <a:ext cx="13388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いじょう　　　　　　　　ばあい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5881D1-58F8-3B6B-0651-3D244B01A665}"/>
              </a:ext>
            </a:extLst>
          </p:cNvPr>
          <p:cNvSpPr txBox="1"/>
          <p:nvPr/>
        </p:nvSpPr>
        <p:spPr>
          <a:xfrm>
            <a:off x="3816151" y="8351988"/>
            <a:ext cx="7232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/>
              <a:t>　　かのうせい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1901901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899</Words>
  <Application>Microsoft Office PowerPoint</Application>
  <PresentationFormat>ユーザー設定</PresentationFormat>
  <Paragraphs>109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佐伯 彰彦</dc:creator>
  <cp:lastModifiedBy>体育保健課　小島（内線57747）</cp:lastModifiedBy>
  <cp:revision>34</cp:revision>
  <dcterms:created xsi:type="dcterms:W3CDTF">2024-11-04T16:19:43Z</dcterms:created>
  <dcterms:modified xsi:type="dcterms:W3CDTF">2025-03-18T08:40:21Z</dcterms:modified>
</cp:coreProperties>
</file>