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102" y="-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7734F-78F1-4CD9-ADCB-CF1C728A6B89}" type="datetimeFigureOut">
              <a:rPr kumimoji="1" lang="ja-JP" altLang="en-US" smtClean="0"/>
              <a:t>2018/5/13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8FD1D-3205-428D-AA40-26D061026B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4891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7734F-78F1-4CD9-ADCB-CF1C728A6B89}" type="datetimeFigureOut">
              <a:rPr kumimoji="1" lang="ja-JP" altLang="en-US" smtClean="0"/>
              <a:t>2018/5/13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8FD1D-3205-428D-AA40-26D061026B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7952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7734F-78F1-4CD9-ADCB-CF1C728A6B89}" type="datetimeFigureOut">
              <a:rPr kumimoji="1" lang="ja-JP" altLang="en-US" smtClean="0"/>
              <a:t>2018/5/13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8FD1D-3205-428D-AA40-26D061026B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5144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7734F-78F1-4CD9-ADCB-CF1C728A6B89}" type="datetimeFigureOut">
              <a:rPr kumimoji="1" lang="ja-JP" altLang="en-US" smtClean="0"/>
              <a:t>2018/5/13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8FD1D-3205-428D-AA40-26D061026B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8548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7734F-78F1-4CD9-ADCB-CF1C728A6B89}" type="datetimeFigureOut">
              <a:rPr kumimoji="1" lang="ja-JP" altLang="en-US" smtClean="0"/>
              <a:t>2018/5/13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8FD1D-3205-428D-AA40-26D061026B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399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7734F-78F1-4CD9-ADCB-CF1C728A6B89}" type="datetimeFigureOut">
              <a:rPr kumimoji="1" lang="ja-JP" altLang="en-US" smtClean="0"/>
              <a:t>2018/5/13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8FD1D-3205-428D-AA40-26D061026B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9912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7734F-78F1-4CD9-ADCB-CF1C728A6B89}" type="datetimeFigureOut">
              <a:rPr kumimoji="1" lang="ja-JP" altLang="en-US" smtClean="0"/>
              <a:t>2018/5/13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8FD1D-3205-428D-AA40-26D061026B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8179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7734F-78F1-4CD9-ADCB-CF1C728A6B89}" type="datetimeFigureOut">
              <a:rPr kumimoji="1" lang="ja-JP" altLang="en-US" smtClean="0"/>
              <a:t>2018/5/13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8FD1D-3205-428D-AA40-26D061026B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8659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7734F-78F1-4CD9-ADCB-CF1C728A6B89}" type="datetimeFigureOut">
              <a:rPr kumimoji="1" lang="ja-JP" altLang="en-US" smtClean="0"/>
              <a:t>2018/5/13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8FD1D-3205-428D-AA40-26D061026B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5246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7734F-78F1-4CD9-ADCB-CF1C728A6B89}" type="datetimeFigureOut">
              <a:rPr kumimoji="1" lang="ja-JP" altLang="en-US" smtClean="0"/>
              <a:t>2018/5/13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8FD1D-3205-428D-AA40-26D061026B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9322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7734F-78F1-4CD9-ADCB-CF1C728A6B89}" type="datetimeFigureOut">
              <a:rPr kumimoji="1" lang="ja-JP" altLang="en-US" smtClean="0"/>
              <a:t>2018/5/13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8FD1D-3205-428D-AA40-26D061026B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141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07734F-78F1-4CD9-ADCB-CF1C728A6B89}" type="datetimeFigureOut">
              <a:rPr kumimoji="1" lang="ja-JP" altLang="en-US" smtClean="0"/>
              <a:t>2018/5/13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88FD1D-3205-428D-AA40-26D061026B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065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A15BC40-B9BE-4065-982D-3612C8763176}" type="slidenum">
              <a:rPr lang="ja-JP" altLang="en-US" smtClean="0"/>
              <a:pPr>
                <a:defRPr/>
              </a:pPr>
              <a:t>1</a:t>
            </a:fld>
            <a:endParaRPr lang="en-US" altLang="ja-JP"/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6449912"/>
              </p:ext>
            </p:extLst>
          </p:nvPr>
        </p:nvGraphicFramePr>
        <p:xfrm>
          <a:off x="236547" y="581025"/>
          <a:ext cx="8785225" cy="6015197"/>
        </p:xfrm>
        <a:graphic>
          <a:graphicData uri="http://schemas.openxmlformats.org/drawingml/2006/table">
            <a:tbl>
              <a:tblPr/>
              <a:tblGrid>
                <a:gridCol w="1584220"/>
                <a:gridCol w="864121"/>
                <a:gridCol w="6336884"/>
              </a:tblGrid>
              <a:tr h="45469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 dirty="0" smtClean="0"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ジャンケン</a:t>
                      </a:r>
                      <a:endParaRPr lang="ja-JP" altLang="en-US" sz="2400" b="0" i="0" u="none" strike="noStrike" dirty="0">
                        <a:effectLst/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3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0" i="0" u="none" strike="noStrike" dirty="0"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選択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3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0" i="0" u="none" strike="noStrike" dirty="0"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話　　　　題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3B3"/>
                    </a:solidFill>
                  </a:tcPr>
                </a:tc>
              </a:tr>
              <a:tr h="95311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4000" b="0" i="0" u="none" strike="noStrike" dirty="0" smtClean="0"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グー</a:t>
                      </a:r>
                      <a:endParaRPr lang="ja-JP" altLang="en-US" sz="4000" b="0" i="0" u="none" strike="noStrike" dirty="0">
                        <a:effectLst/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0" b="0" i="0" u="none" strike="noStrike" dirty="0"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A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800" b="0" i="0" u="none" strike="noStrike" dirty="0" smtClean="0"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 「</a:t>
                      </a:r>
                      <a:r>
                        <a:rPr lang="ja-JP" altLang="en-US" sz="2800" b="0" i="0" u="none" strike="noStrike" dirty="0"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いくつに</a:t>
                      </a:r>
                      <a:r>
                        <a:rPr lang="ja-JP" altLang="en-US" sz="2800" b="0" i="0" u="none" strike="noStrike" dirty="0" smtClean="0"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なったら 携帯</a:t>
                      </a:r>
                      <a:r>
                        <a:rPr lang="ja-JP" altLang="en-US" sz="2800" b="0" i="0" u="none" strike="noStrike" dirty="0"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買ってくれる？</a:t>
                      </a:r>
                      <a:r>
                        <a:rPr lang="ja-JP" altLang="en-US" sz="2800" b="0" i="0" u="none" strike="noStrike" dirty="0" smtClean="0"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」</a:t>
                      </a:r>
                      <a:endParaRPr lang="en-US" altLang="ja-JP" sz="2800" b="0" i="0" u="none" strike="noStrike" dirty="0" smtClean="0">
                        <a:effectLst/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  <a:p>
                      <a:pPr algn="l" fontAlgn="ctr"/>
                      <a:r>
                        <a:rPr lang="ja-JP" altLang="en-US" sz="2800" b="0" i="0" u="none" strike="noStrike" dirty="0" smtClean="0"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　と言われたら</a:t>
                      </a:r>
                      <a:r>
                        <a:rPr lang="en-US" altLang="ja-JP" sz="2800" b="0" i="0" u="none" strike="noStrike" dirty="0"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…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354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0" b="0" i="0" u="none" strike="noStrike" dirty="0"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B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800" b="0" i="0" u="none" strike="noStrike" dirty="0" smtClean="0"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 ゲーム（スマホゲームを含む）は一日</a:t>
                      </a:r>
                      <a:r>
                        <a:rPr lang="ja-JP" altLang="en-US" sz="2800" b="0" i="0" u="none" strike="noStrike" dirty="0" smtClean="0"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何時</a:t>
                      </a:r>
                      <a:endParaRPr lang="en-US" altLang="ja-JP" sz="2800" b="0" i="0" u="none" strike="noStrike" dirty="0" smtClean="0">
                        <a:effectLst/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  <a:p>
                      <a:pPr algn="l" fontAlgn="ctr"/>
                      <a:r>
                        <a:rPr lang="en-US" altLang="ja-JP" sz="2800" b="0" i="0" u="none" strike="noStrike" dirty="0" smtClean="0"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 </a:t>
                      </a:r>
                      <a:r>
                        <a:rPr lang="ja-JP" altLang="en-US" sz="2800" b="0" i="0" u="none" strike="noStrike" dirty="0" smtClean="0"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間</a:t>
                      </a:r>
                      <a:r>
                        <a:rPr lang="ja-JP" altLang="en-US" sz="2800" b="0" i="0" u="none" strike="noStrike" dirty="0" smtClean="0"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なら許せる？</a:t>
                      </a:r>
                      <a:endParaRPr lang="ja-JP" altLang="en-US" sz="2800" b="0" i="0" u="none" strike="noStrike" dirty="0">
                        <a:effectLst/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175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4000" b="0" i="0" u="none" strike="noStrike" dirty="0" smtClean="0"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チョキ</a:t>
                      </a:r>
                      <a:endParaRPr lang="ja-JP" altLang="en-US" sz="4000" b="0" i="0" u="none" strike="noStrike" dirty="0">
                        <a:effectLst/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0" b="0" i="0" u="none" strike="noStrike" dirty="0"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A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800" b="0" i="0" u="none" strike="noStrike" dirty="0" smtClean="0"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 子ども</a:t>
                      </a:r>
                      <a:r>
                        <a:rPr lang="ja-JP" altLang="en-US" sz="2800" b="0" i="0" u="none" strike="noStrike" dirty="0"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が夜遅くまで携帯電話・スマホ</a:t>
                      </a:r>
                      <a:r>
                        <a:rPr lang="ja-JP" altLang="en-US" sz="2800" b="0" i="0" u="none" strike="noStrike" dirty="0" smtClean="0"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を</a:t>
                      </a:r>
                      <a:endParaRPr lang="en-US" altLang="ja-JP" sz="2800" b="0" i="0" u="none" strike="noStrike" dirty="0" smtClean="0">
                        <a:effectLst/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  <a:p>
                      <a:pPr algn="l" fontAlgn="ctr"/>
                      <a:r>
                        <a:rPr lang="ja-JP" altLang="en-US" sz="2800" b="0" i="0" u="none" strike="noStrike" dirty="0" smtClean="0"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 離しません</a:t>
                      </a:r>
                      <a:r>
                        <a:rPr lang="en-US" altLang="ja-JP" sz="2800" b="0" i="0" u="none" strike="noStrike" dirty="0"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…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87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0" b="0" i="0" u="none" strike="noStrike" dirty="0"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B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800" b="0" i="0" u="none" strike="noStrike" dirty="0" smtClean="0"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 自分（大人）の携帯・スマホの使い方に</a:t>
                      </a:r>
                      <a:r>
                        <a:rPr lang="ja-JP" altLang="en-US" sz="2800" b="0" i="0" u="none" strike="noStrike" dirty="0" smtClean="0"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問</a:t>
                      </a:r>
                      <a:endParaRPr lang="en-US" altLang="ja-JP" sz="2800" b="0" i="0" u="none" strike="noStrike" dirty="0" smtClean="0">
                        <a:effectLst/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  <a:p>
                      <a:pPr algn="l" fontAlgn="ctr"/>
                      <a:r>
                        <a:rPr lang="ja-JP" altLang="en-US" sz="2800" b="0" i="0" u="none" strike="noStrike" dirty="0" smtClean="0"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 題は</a:t>
                      </a:r>
                      <a:r>
                        <a:rPr lang="ja-JP" altLang="en-US" sz="2800" b="0" i="0" u="none" strike="noStrike" dirty="0" smtClean="0"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ない？</a:t>
                      </a:r>
                      <a:endParaRPr lang="ja-JP" altLang="en-US" sz="2800" b="0" i="0" u="none" strike="noStrike" dirty="0">
                        <a:effectLst/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614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4000" b="0" i="0" u="none" strike="noStrike" dirty="0" smtClean="0"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パー</a:t>
                      </a:r>
                      <a:endParaRPr lang="ja-JP" altLang="en-US" sz="4000" b="0" i="0" u="none" strike="noStrike" dirty="0">
                        <a:effectLst/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0" b="0" i="0" u="none" strike="noStrike" dirty="0"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A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800" b="0" i="0" u="none" strike="noStrike" dirty="0" smtClean="0"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 子ども</a:t>
                      </a:r>
                      <a:r>
                        <a:rPr lang="ja-JP" altLang="en-US" sz="2800" b="0" i="0" u="none" strike="noStrike" dirty="0"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たちが「ネットいじめ」をしている</a:t>
                      </a:r>
                      <a:r>
                        <a:rPr lang="ja-JP" altLang="en-US" sz="2800" b="0" i="0" u="none" strike="noStrike" dirty="0" smtClean="0"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と </a:t>
                      </a:r>
                      <a:endParaRPr lang="en-US" altLang="ja-JP" sz="2800" b="0" i="0" u="none" strike="noStrike" dirty="0" smtClean="0">
                        <a:effectLst/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  <a:p>
                      <a:pPr algn="l" fontAlgn="ctr"/>
                      <a:r>
                        <a:rPr lang="en-US" altLang="ja-JP" sz="2800" b="0" i="0" u="none" strike="noStrike" dirty="0" smtClean="0"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 </a:t>
                      </a:r>
                      <a:r>
                        <a:rPr lang="ja-JP" altLang="en-US" sz="2800" b="0" i="0" u="none" strike="noStrike" dirty="0" smtClean="0"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耳にしたら</a:t>
                      </a:r>
                      <a:r>
                        <a:rPr lang="en-US" altLang="ja-JP" sz="2800" b="0" i="0" u="none" strike="noStrike" dirty="0" smtClean="0"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…</a:t>
                      </a:r>
                      <a:endParaRPr lang="en-US" altLang="ja-JP" sz="2800" b="0" i="0" u="none" strike="noStrike" dirty="0">
                        <a:effectLst/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668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0" b="0" i="0" u="none" strike="noStrike" dirty="0"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B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800" b="0" i="0" u="none" strike="noStrike" baseline="0" dirty="0" smtClean="0"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 子どもがネット社会で傷つかないために</a:t>
                      </a:r>
                      <a:r>
                        <a:rPr lang="ja-JP" altLang="en-US" sz="2800" b="0" i="0" u="none" strike="noStrike" baseline="0" dirty="0" smtClean="0"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必</a:t>
                      </a:r>
                      <a:endParaRPr lang="en-US" altLang="ja-JP" sz="2800" b="0" i="0" u="none" strike="noStrike" baseline="0" dirty="0" smtClean="0">
                        <a:effectLst/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  <a:p>
                      <a:pPr algn="l" fontAlgn="ctr"/>
                      <a:r>
                        <a:rPr lang="ja-JP" altLang="en-US" sz="2800" b="0" i="0" u="none" strike="noStrike" baseline="0" dirty="0" smtClean="0"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 要</a:t>
                      </a:r>
                      <a:r>
                        <a:rPr lang="ja-JP" altLang="en-US" sz="2800" b="0" i="0" u="none" strike="noStrike" baseline="0" dirty="0" smtClean="0">
                          <a:effectLst/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なことは？</a:t>
                      </a:r>
                      <a:endParaRPr lang="ja-JP" altLang="en-US" sz="2800" b="0" i="0" u="none" strike="noStrike" dirty="0">
                        <a:effectLst/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8930" name="テキスト ボックス 3"/>
          <p:cNvSpPr txBox="1">
            <a:spLocks noChangeArrowheads="1"/>
          </p:cNvSpPr>
          <p:nvPr/>
        </p:nvSpPr>
        <p:spPr bwMode="auto">
          <a:xfrm>
            <a:off x="268288" y="57150"/>
            <a:ext cx="826415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800">
                <a:solidFill>
                  <a:schemeClr val="tx1"/>
                </a:solidFill>
                <a:latin typeface="HGP創英角ﾎﾟｯﾌﾟ体" pitchFamily="50" charset="-128"/>
                <a:ea typeface="HGP創英角ﾎﾟｯﾌﾟ体" pitchFamily="50" charset="-128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HGP創英角ﾎﾟｯﾌﾟ体" pitchFamily="50" charset="-128"/>
                <a:ea typeface="HGP創英角ﾎﾟｯﾌﾟ体" pitchFamily="50" charset="-128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HGP創英角ﾎﾟｯﾌﾟ体" pitchFamily="50" charset="-128"/>
                <a:ea typeface="HGP創英角ﾎﾟｯﾌﾟ体" pitchFamily="50" charset="-128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HGP創英角ﾎﾟｯﾌﾟ体" pitchFamily="50" charset="-128"/>
                <a:ea typeface="HGP創英角ﾎﾟｯﾌﾟ体" pitchFamily="50" charset="-128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HGP創英角ﾎﾟｯﾌﾟ体" pitchFamily="50" charset="-128"/>
                <a:ea typeface="HGP創英角ﾎﾟｯﾌﾟ体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HGP創英角ﾎﾟｯﾌﾟ体" pitchFamily="50" charset="-128"/>
                <a:ea typeface="HGP創英角ﾎﾟｯﾌﾟ体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HGP創英角ﾎﾟｯﾌﾟ体" pitchFamily="50" charset="-128"/>
                <a:ea typeface="HGP創英角ﾎﾟｯﾌﾟ体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HGP創英角ﾎﾟｯﾌﾟ体" pitchFamily="50" charset="-128"/>
                <a:ea typeface="HGP創英角ﾎﾟｯﾌﾟ体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HGP創英角ﾎﾟｯﾌﾟ体" pitchFamily="50" charset="-128"/>
                <a:ea typeface="HGP創英角ﾎﾟｯﾌﾟ体" pitchFamily="50" charset="-128"/>
              </a:defRPr>
            </a:lvl9pPr>
          </a:lstStyle>
          <a:p>
            <a:pPr eaLnBrk="1" hangingPunct="1"/>
            <a:r>
              <a:rPr kumimoji="1" lang="ja-JP" altLang="en-US" sz="2800" dirty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ＡとＢのどちらかを選んで</a:t>
            </a:r>
            <a:r>
              <a:rPr kumimoji="1" lang="ja-JP" altLang="en-US" sz="2800" dirty="0" smtClean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話しましょう　（携帯・スマホ）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163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112</Words>
  <Application>Microsoft Office PowerPoint</Application>
  <PresentationFormat>画面に合わせる (4:3)</PresentationFormat>
  <Paragraphs>26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kumamoto</dc:creator>
  <cp:lastModifiedBy>kumamoto</cp:lastModifiedBy>
  <cp:revision>3</cp:revision>
  <cp:lastPrinted>2016-06-08T23:15:39Z</cp:lastPrinted>
  <dcterms:created xsi:type="dcterms:W3CDTF">2014-12-01T04:37:17Z</dcterms:created>
  <dcterms:modified xsi:type="dcterms:W3CDTF">2018-05-12T23:42:08Z</dcterms:modified>
</cp:coreProperties>
</file>