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D35F6-83E8-4C16-9E25-6604AF9B94C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3B5AB-36C7-4DF0-B546-514560FBA0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95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86761">
              <a:defRPr/>
            </a:pPr>
            <a:r>
              <a:rPr lang="ja-JP" altLang="en-US" smtClean="0">
                <a:solidFill>
                  <a:srgbClr val="000000"/>
                </a:solidFill>
              </a:rPr>
              <a:t>維和地区　保・小・中連携会議資料</a:t>
            </a: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91139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86761">
              <a:defRPr/>
            </a:pPr>
            <a:fld id="{9327EC51-0E67-4411-8DB1-FF1E0D273DA8}" type="slidenum">
              <a:rPr lang="ja-JP" altLang="en-US" smtClean="0">
                <a:solidFill>
                  <a:srgbClr val="000000"/>
                </a:solidFill>
              </a:rPr>
              <a:pPr defTabSz="886761">
                <a:defRPr/>
              </a:pPr>
              <a:t>1</a:t>
            </a:fld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7680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76806" name="スライド番号プレースホルダ 3"/>
          <p:cNvSpPr txBox="1">
            <a:spLocks noGrp="1"/>
          </p:cNvSpPr>
          <p:nvPr/>
        </p:nvSpPr>
        <p:spPr bwMode="auto">
          <a:xfrm>
            <a:off x="3884615" y="868521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14" tIns="44956" rIns="89914" bIns="44956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89A62933-3425-47AB-8551-0053F2054017}" type="slidenum">
              <a:rPr lang="ja-JP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0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9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52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23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0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4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64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94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1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55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52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07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70303-624D-4AF1-996D-A16FC2BF7936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18B9-4DA0-4488-B5ED-09F6F02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13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19656" y="-805818"/>
            <a:ext cx="6408712" cy="85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画面に合わせる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リアル人生ゲーム</dc:title>
  <dc:creator>kumamoto</dc:creator>
  <cp:lastModifiedBy>0230229</cp:lastModifiedBy>
  <cp:revision>4</cp:revision>
  <dcterms:created xsi:type="dcterms:W3CDTF">2019-07-23T01:11:14Z</dcterms:created>
  <dcterms:modified xsi:type="dcterms:W3CDTF">2023-07-27T08:47:55Z</dcterms:modified>
</cp:coreProperties>
</file>