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60" r:id="rId3"/>
  </p:sldIdLst>
  <p:sldSz cx="30240288" cy="185404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840" userDrawn="1">
          <p15:clr>
            <a:srgbClr val="A4A3A4"/>
          </p15:clr>
        </p15:guide>
        <p15:guide id="2" pos="94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8270A2"/>
    <a:srgbClr val="D58298"/>
    <a:srgbClr val="99FFCC"/>
    <a:srgbClr val="AACF53"/>
    <a:srgbClr val="F0D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26" d="100"/>
          <a:sy n="26" d="100"/>
        </p:scale>
        <p:origin x="954" y="102"/>
      </p:cViewPr>
      <p:guideLst>
        <p:guide orient="horz" pos="5840"/>
        <p:guide pos="94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0036" y="3034278"/>
            <a:ext cx="22680216" cy="6454810"/>
          </a:xfrm>
        </p:spPr>
        <p:txBody>
          <a:bodyPr anchor="b"/>
          <a:lstStyle>
            <a:lvl1pPr algn="ctr">
              <a:defRPr sz="1488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9738010"/>
            <a:ext cx="22680216" cy="4476307"/>
          </a:xfrm>
        </p:spPr>
        <p:txBody>
          <a:bodyPr/>
          <a:lstStyle>
            <a:lvl1pPr marL="0" indent="0" algn="ctr">
              <a:buNone/>
              <a:defRPr sz="5953"/>
            </a:lvl1pPr>
            <a:lvl2pPr marL="1133993" indent="0" algn="ctr">
              <a:buNone/>
              <a:defRPr sz="4961"/>
            </a:lvl2pPr>
            <a:lvl3pPr marL="2267986" indent="0" algn="ctr">
              <a:buNone/>
              <a:defRPr sz="4465"/>
            </a:lvl3pPr>
            <a:lvl4pPr marL="3401979" indent="0" algn="ctr">
              <a:buNone/>
              <a:defRPr sz="3968"/>
            </a:lvl4pPr>
            <a:lvl5pPr marL="4535973" indent="0" algn="ctr">
              <a:buNone/>
              <a:defRPr sz="3968"/>
            </a:lvl5pPr>
            <a:lvl6pPr marL="5669966" indent="0" algn="ctr">
              <a:buNone/>
              <a:defRPr sz="3968"/>
            </a:lvl6pPr>
            <a:lvl7pPr marL="6803959" indent="0" algn="ctr">
              <a:buNone/>
              <a:defRPr sz="3968"/>
            </a:lvl7pPr>
            <a:lvl8pPr marL="7937952" indent="0" algn="ctr">
              <a:buNone/>
              <a:defRPr sz="3968"/>
            </a:lvl8pPr>
            <a:lvl9pPr marL="9071945" indent="0" algn="ctr">
              <a:buNone/>
              <a:defRPr sz="3968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8D67-6331-44B5-9154-AFB4B275E19F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AE4B-4DFD-4F67-830B-AB03BD332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67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8D67-6331-44B5-9154-AFB4B275E19F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AE4B-4DFD-4F67-830B-AB03BD332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046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6" y="987105"/>
            <a:ext cx="6520562" cy="1571214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0" y="987105"/>
            <a:ext cx="19183683" cy="1571214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8D67-6331-44B5-9154-AFB4B275E19F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AE4B-4DFD-4F67-830B-AB03BD332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72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8D67-6331-44B5-9154-AFB4B275E19F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AE4B-4DFD-4F67-830B-AB03BD332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101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0" y="4622231"/>
            <a:ext cx="26082248" cy="7712295"/>
          </a:xfrm>
        </p:spPr>
        <p:txBody>
          <a:bodyPr anchor="b"/>
          <a:lstStyle>
            <a:lvl1pPr>
              <a:defRPr sz="1488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0" y="12407487"/>
            <a:ext cx="26082248" cy="4055714"/>
          </a:xfrm>
        </p:spPr>
        <p:txBody>
          <a:bodyPr/>
          <a:lstStyle>
            <a:lvl1pPr marL="0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1pPr>
            <a:lvl2pPr marL="1133993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267986" indent="0">
              <a:buNone/>
              <a:defRPr sz="4465">
                <a:solidFill>
                  <a:schemeClr val="tx1">
                    <a:tint val="75000"/>
                  </a:schemeClr>
                </a:solidFill>
              </a:defRPr>
            </a:lvl3pPr>
            <a:lvl4pPr marL="3401979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4pPr>
            <a:lvl5pPr marL="4535973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5pPr>
            <a:lvl6pPr marL="5669966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6pPr>
            <a:lvl7pPr marL="6803959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7pPr>
            <a:lvl8pPr marL="7937952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8pPr>
            <a:lvl9pPr marL="9071945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8D67-6331-44B5-9154-AFB4B275E19F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AE4B-4DFD-4F67-830B-AB03BD332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69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4935526"/>
            <a:ext cx="12852122" cy="117637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4935526"/>
            <a:ext cx="12852122" cy="117637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8D67-6331-44B5-9154-AFB4B275E19F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AE4B-4DFD-4F67-830B-AB03BD332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462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987107"/>
            <a:ext cx="26082248" cy="358362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0" y="4544978"/>
            <a:ext cx="12793058" cy="2227423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3993" indent="0">
              <a:buNone/>
              <a:defRPr sz="4961" b="1"/>
            </a:lvl2pPr>
            <a:lvl3pPr marL="2267986" indent="0">
              <a:buNone/>
              <a:defRPr sz="4465" b="1"/>
            </a:lvl3pPr>
            <a:lvl4pPr marL="3401979" indent="0">
              <a:buNone/>
              <a:defRPr sz="3968" b="1"/>
            </a:lvl4pPr>
            <a:lvl5pPr marL="4535973" indent="0">
              <a:buNone/>
              <a:defRPr sz="3968" b="1"/>
            </a:lvl5pPr>
            <a:lvl6pPr marL="5669966" indent="0">
              <a:buNone/>
              <a:defRPr sz="3968" b="1"/>
            </a:lvl6pPr>
            <a:lvl7pPr marL="6803959" indent="0">
              <a:buNone/>
              <a:defRPr sz="3968" b="1"/>
            </a:lvl7pPr>
            <a:lvl8pPr marL="7937952" indent="0">
              <a:buNone/>
              <a:defRPr sz="3968" b="1"/>
            </a:lvl8pPr>
            <a:lvl9pPr marL="9071945" indent="0">
              <a:buNone/>
              <a:defRPr sz="396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0" y="6772401"/>
            <a:ext cx="12793058" cy="996118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6" y="4544978"/>
            <a:ext cx="12856061" cy="2227423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3993" indent="0">
              <a:buNone/>
              <a:defRPr sz="4961" b="1"/>
            </a:lvl2pPr>
            <a:lvl3pPr marL="2267986" indent="0">
              <a:buNone/>
              <a:defRPr sz="4465" b="1"/>
            </a:lvl3pPr>
            <a:lvl4pPr marL="3401979" indent="0">
              <a:buNone/>
              <a:defRPr sz="3968" b="1"/>
            </a:lvl4pPr>
            <a:lvl5pPr marL="4535973" indent="0">
              <a:buNone/>
              <a:defRPr sz="3968" b="1"/>
            </a:lvl5pPr>
            <a:lvl6pPr marL="5669966" indent="0">
              <a:buNone/>
              <a:defRPr sz="3968" b="1"/>
            </a:lvl6pPr>
            <a:lvl7pPr marL="6803959" indent="0">
              <a:buNone/>
              <a:defRPr sz="3968" b="1"/>
            </a:lvl7pPr>
            <a:lvl8pPr marL="7937952" indent="0">
              <a:buNone/>
              <a:defRPr sz="3968" b="1"/>
            </a:lvl8pPr>
            <a:lvl9pPr marL="9071945" indent="0">
              <a:buNone/>
              <a:defRPr sz="396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6" y="6772401"/>
            <a:ext cx="12856061" cy="996118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8D67-6331-44B5-9154-AFB4B275E19F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AE4B-4DFD-4F67-830B-AB03BD332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09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8D67-6331-44B5-9154-AFB4B275E19F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AE4B-4DFD-4F67-830B-AB03BD332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89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8D67-6331-44B5-9154-AFB4B275E19F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AE4B-4DFD-4F67-830B-AB03BD332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09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60" y="1236028"/>
            <a:ext cx="9753279" cy="4326096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2669478"/>
            <a:ext cx="15309146" cy="13175710"/>
          </a:xfrm>
        </p:spPr>
        <p:txBody>
          <a:bodyPr/>
          <a:lstStyle>
            <a:lvl1pPr>
              <a:defRPr sz="7937"/>
            </a:lvl1pPr>
            <a:lvl2pPr>
              <a:defRPr sz="6945"/>
            </a:lvl2pPr>
            <a:lvl3pPr>
              <a:defRPr sz="5953"/>
            </a:lvl3pPr>
            <a:lvl4pPr>
              <a:defRPr sz="4961"/>
            </a:lvl4pPr>
            <a:lvl5pPr>
              <a:defRPr sz="4961"/>
            </a:lvl5pPr>
            <a:lvl6pPr>
              <a:defRPr sz="4961"/>
            </a:lvl6pPr>
            <a:lvl7pPr>
              <a:defRPr sz="4961"/>
            </a:lvl7pPr>
            <a:lvl8pPr>
              <a:defRPr sz="4961"/>
            </a:lvl8pPr>
            <a:lvl9pPr>
              <a:defRPr sz="496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60" y="5562124"/>
            <a:ext cx="9753279" cy="10304523"/>
          </a:xfrm>
        </p:spPr>
        <p:txBody>
          <a:bodyPr/>
          <a:lstStyle>
            <a:lvl1pPr marL="0" indent="0">
              <a:buNone/>
              <a:defRPr sz="3968"/>
            </a:lvl1pPr>
            <a:lvl2pPr marL="1133993" indent="0">
              <a:buNone/>
              <a:defRPr sz="3472"/>
            </a:lvl2pPr>
            <a:lvl3pPr marL="2267986" indent="0">
              <a:buNone/>
              <a:defRPr sz="2976"/>
            </a:lvl3pPr>
            <a:lvl4pPr marL="3401979" indent="0">
              <a:buNone/>
              <a:defRPr sz="2480"/>
            </a:lvl4pPr>
            <a:lvl5pPr marL="4535973" indent="0">
              <a:buNone/>
              <a:defRPr sz="2480"/>
            </a:lvl5pPr>
            <a:lvl6pPr marL="5669966" indent="0">
              <a:buNone/>
              <a:defRPr sz="2480"/>
            </a:lvl6pPr>
            <a:lvl7pPr marL="6803959" indent="0">
              <a:buNone/>
              <a:defRPr sz="2480"/>
            </a:lvl7pPr>
            <a:lvl8pPr marL="7937952" indent="0">
              <a:buNone/>
              <a:defRPr sz="2480"/>
            </a:lvl8pPr>
            <a:lvl9pPr marL="9071945" indent="0">
              <a:buNone/>
              <a:defRPr sz="248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8D67-6331-44B5-9154-AFB4B275E19F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AE4B-4DFD-4F67-830B-AB03BD332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55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60" y="1236028"/>
            <a:ext cx="9753279" cy="4326096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2669478"/>
            <a:ext cx="15309146" cy="13175710"/>
          </a:xfrm>
        </p:spPr>
        <p:txBody>
          <a:bodyPr anchor="t"/>
          <a:lstStyle>
            <a:lvl1pPr marL="0" indent="0">
              <a:buNone/>
              <a:defRPr sz="7937"/>
            </a:lvl1pPr>
            <a:lvl2pPr marL="1133993" indent="0">
              <a:buNone/>
              <a:defRPr sz="6945"/>
            </a:lvl2pPr>
            <a:lvl3pPr marL="2267986" indent="0">
              <a:buNone/>
              <a:defRPr sz="5953"/>
            </a:lvl3pPr>
            <a:lvl4pPr marL="3401979" indent="0">
              <a:buNone/>
              <a:defRPr sz="4961"/>
            </a:lvl4pPr>
            <a:lvl5pPr marL="4535973" indent="0">
              <a:buNone/>
              <a:defRPr sz="4961"/>
            </a:lvl5pPr>
            <a:lvl6pPr marL="5669966" indent="0">
              <a:buNone/>
              <a:defRPr sz="4961"/>
            </a:lvl6pPr>
            <a:lvl7pPr marL="6803959" indent="0">
              <a:buNone/>
              <a:defRPr sz="4961"/>
            </a:lvl7pPr>
            <a:lvl8pPr marL="7937952" indent="0">
              <a:buNone/>
              <a:defRPr sz="4961"/>
            </a:lvl8pPr>
            <a:lvl9pPr marL="9071945" indent="0">
              <a:buNone/>
              <a:defRPr sz="4961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60" y="5562124"/>
            <a:ext cx="9753279" cy="10304523"/>
          </a:xfrm>
        </p:spPr>
        <p:txBody>
          <a:bodyPr/>
          <a:lstStyle>
            <a:lvl1pPr marL="0" indent="0">
              <a:buNone/>
              <a:defRPr sz="3968"/>
            </a:lvl1pPr>
            <a:lvl2pPr marL="1133993" indent="0">
              <a:buNone/>
              <a:defRPr sz="3472"/>
            </a:lvl2pPr>
            <a:lvl3pPr marL="2267986" indent="0">
              <a:buNone/>
              <a:defRPr sz="2976"/>
            </a:lvl3pPr>
            <a:lvl4pPr marL="3401979" indent="0">
              <a:buNone/>
              <a:defRPr sz="2480"/>
            </a:lvl4pPr>
            <a:lvl5pPr marL="4535973" indent="0">
              <a:buNone/>
              <a:defRPr sz="2480"/>
            </a:lvl5pPr>
            <a:lvl6pPr marL="5669966" indent="0">
              <a:buNone/>
              <a:defRPr sz="2480"/>
            </a:lvl6pPr>
            <a:lvl7pPr marL="6803959" indent="0">
              <a:buNone/>
              <a:defRPr sz="2480"/>
            </a:lvl7pPr>
            <a:lvl8pPr marL="7937952" indent="0">
              <a:buNone/>
              <a:defRPr sz="2480"/>
            </a:lvl8pPr>
            <a:lvl9pPr marL="9071945" indent="0">
              <a:buNone/>
              <a:defRPr sz="248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F8D67-6331-44B5-9154-AFB4B275E19F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EAE4B-4DFD-4F67-830B-AB03BD332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88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987107"/>
            <a:ext cx="26082248" cy="35836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4935526"/>
            <a:ext cx="26082248" cy="11763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17184218"/>
            <a:ext cx="6804065" cy="9871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F8D67-6331-44B5-9154-AFB4B275E19F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17184218"/>
            <a:ext cx="10206097" cy="9871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17184218"/>
            <a:ext cx="6804065" cy="9871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EAE4B-4DFD-4F67-830B-AB03BD332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87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2267986" rtl="0" eaLnBrk="1" latinLnBrk="0" hangingPunct="1">
        <a:lnSpc>
          <a:spcPct val="90000"/>
        </a:lnSpc>
        <a:spcBef>
          <a:spcPct val="0"/>
        </a:spcBef>
        <a:buNone/>
        <a:defRPr kumimoji="1" sz="109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6997" indent="-566997" algn="l" defTabSz="2267986" rtl="0" eaLnBrk="1" latinLnBrk="0" hangingPunct="1">
        <a:lnSpc>
          <a:spcPct val="90000"/>
        </a:lnSpc>
        <a:spcBef>
          <a:spcPts val="2480"/>
        </a:spcBef>
        <a:buFont typeface="Arial" panose="020B0604020202020204" pitchFamily="34" charset="0"/>
        <a:buChar char="•"/>
        <a:defRPr kumimoji="1" sz="6945" kern="1200">
          <a:solidFill>
            <a:schemeClr val="tx1"/>
          </a:solidFill>
          <a:latin typeface="+mn-lt"/>
          <a:ea typeface="+mn-ea"/>
          <a:cs typeface="+mn-cs"/>
        </a:defRPr>
      </a:lvl1pPr>
      <a:lvl2pPr marL="1700990" indent="-566997" algn="l" defTabSz="2267986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2834983" indent="-566997" algn="l" defTabSz="2267986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968976" indent="-566997" algn="l" defTabSz="2267986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5102969" indent="-566997" algn="l" defTabSz="2267986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6236962" indent="-566997" algn="l" defTabSz="2267986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7370956" indent="-566997" algn="l" defTabSz="2267986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8504949" indent="-566997" algn="l" defTabSz="2267986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638942" indent="-566997" algn="l" defTabSz="2267986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67986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1pPr>
      <a:lvl2pPr marL="1133993" algn="l" defTabSz="2267986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2pPr>
      <a:lvl3pPr marL="2267986" algn="l" defTabSz="2267986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3pPr>
      <a:lvl4pPr marL="3401979" algn="l" defTabSz="2267986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4535973" algn="l" defTabSz="2267986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5669966" algn="l" defTabSz="2267986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6803959" algn="l" defTabSz="2267986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7937952" algn="l" defTabSz="2267986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071945" algn="l" defTabSz="2267986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/>
          <p:cNvGrpSpPr/>
          <p:nvPr/>
        </p:nvGrpSpPr>
        <p:grpSpPr>
          <a:xfrm>
            <a:off x="6210300" y="849276"/>
            <a:ext cx="23240999" cy="732605"/>
            <a:chOff x="331694" y="3662695"/>
            <a:chExt cx="9601200" cy="361577"/>
          </a:xfrm>
        </p:grpSpPr>
        <p:cxnSp>
          <p:nvCxnSpPr>
            <p:cNvPr id="22" name="直線コネクタ 21"/>
            <p:cNvCxnSpPr/>
            <p:nvPr/>
          </p:nvCxnSpPr>
          <p:spPr>
            <a:xfrm>
              <a:off x="331694" y="3791184"/>
              <a:ext cx="9601200" cy="0"/>
            </a:xfrm>
            <a:prstGeom prst="line">
              <a:avLst/>
            </a:prstGeom>
            <a:ln w="57150">
              <a:solidFill>
                <a:srgbClr val="AACF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331694" y="3662695"/>
              <a:ext cx="9601200" cy="0"/>
            </a:xfrm>
            <a:prstGeom prst="line">
              <a:avLst/>
            </a:prstGeom>
            <a:ln w="57150">
              <a:solidFill>
                <a:srgbClr val="F0D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331694" y="3907728"/>
              <a:ext cx="9601200" cy="0"/>
            </a:xfrm>
            <a:prstGeom prst="line">
              <a:avLst/>
            </a:prstGeom>
            <a:ln w="57150">
              <a:solidFill>
                <a:srgbClr val="D5829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331694" y="4024272"/>
              <a:ext cx="9601200" cy="0"/>
            </a:xfrm>
            <a:prstGeom prst="line">
              <a:avLst/>
            </a:prstGeom>
            <a:ln w="57150">
              <a:solidFill>
                <a:srgbClr val="8270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角丸四角形 20"/>
          <p:cNvSpPr/>
          <p:nvPr/>
        </p:nvSpPr>
        <p:spPr>
          <a:xfrm>
            <a:off x="796059" y="2178307"/>
            <a:ext cx="743347" cy="276242"/>
          </a:xfrm>
          <a:custGeom>
            <a:avLst/>
            <a:gdLst>
              <a:gd name="connsiteX0" fmla="*/ 0 w 473869"/>
              <a:gd name="connsiteY0" fmla="*/ 32798 h 196783"/>
              <a:gd name="connsiteX1" fmla="*/ 32798 w 473869"/>
              <a:gd name="connsiteY1" fmla="*/ 0 h 196783"/>
              <a:gd name="connsiteX2" fmla="*/ 441071 w 473869"/>
              <a:gd name="connsiteY2" fmla="*/ 0 h 196783"/>
              <a:gd name="connsiteX3" fmla="*/ 473869 w 473869"/>
              <a:gd name="connsiteY3" fmla="*/ 32798 h 196783"/>
              <a:gd name="connsiteX4" fmla="*/ 473869 w 473869"/>
              <a:gd name="connsiteY4" fmla="*/ 163985 h 196783"/>
              <a:gd name="connsiteX5" fmla="*/ 441071 w 473869"/>
              <a:gd name="connsiteY5" fmla="*/ 196783 h 196783"/>
              <a:gd name="connsiteX6" fmla="*/ 32798 w 473869"/>
              <a:gd name="connsiteY6" fmla="*/ 196783 h 196783"/>
              <a:gd name="connsiteX7" fmla="*/ 0 w 473869"/>
              <a:gd name="connsiteY7" fmla="*/ 163985 h 196783"/>
              <a:gd name="connsiteX8" fmla="*/ 0 w 473869"/>
              <a:gd name="connsiteY8" fmla="*/ 32798 h 196783"/>
              <a:gd name="connsiteX0" fmla="*/ 0 w 473869"/>
              <a:gd name="connsiteY0" fmla="*/ 32798 h 196783"/>
              <a:gd name="connsiteX1" fmla="*/ 32798 w 473869"/>
              <a:gd name="connsiteY1" fmla="*/ 0 h 196783"/>
              <a:gd name="connsiteX2" fmla="*/ 441071 w 473869"/>
              <a:gd name="connsiteY2" fmla="*/ 0 h 196783"/>
              <a:gd name="connsiteX3" fmla="*/ 473869 w 473869"/>
              <a:gd name="connsiteY3" fmla="*/ 32798 h 196783"/>
              <a:gd name="connsiteX4" fmla="*/ 473869 w 473869"/>
              <a:gd name="connsiteY4" fmla="*/ 163985 h 196783"/>
              <a:gd name="connsiteX5" fmla="*/ 441071 w 473869"/>
              <a:gd name="connsiteY5" fmla="*/ 196783 h 196783"/>
              <a:gd name="connsiteX6" fmla="*/ 66135 w 473869"/>
              <a:gd name="connsiteY6" fmla="*/ 175351 h 196783"/>
              <a:gd name="connsiteX7" fmla="*/ 0 w 473869"/>
              <a:gd name="connsiteY7" fmla="*/ 163985 h 196783"/>
              <a:gd name="connsiteX8" fmla="*/ 0 w 473869"/>
              <a:gd name="connsiteY8" fmla="*/ 32798 h 196783"/>
              <a:gd name="connsiteX0" fmla="*/ 0 w 473869"/>
              <a:gd name="connsiteY0" fmla="*/ 32798 h 196783"/>
              <a:gd name="connsiteX1" fmla="*/ 32798 w 473869"/>
              <a:gd name="connsiteY1" fmla="*/ 0 h 196783"/>
              <a:gd name="connsiteX2" fmla="*/ 441071 w 473869"/>
              <a:gd name="connsiteY2" fmla="*/ 0 h 196783"/>
              <a:gd name="connsiteX3" fmla="*/ 473869 w 473869"/>
              <a:gd name="connsiteY3" fmla="*/ 32798 h 196783"/>
              <a:gd name="connsiteX4" fmla="*/ 473869 w 473869"/>
              <a:gd name="connsiteY4" fmla="*/ 163985 h 196783"/>
              <a:gd name="connsiteX5" fmla="*/ 441071 w 473869"/>
              <a:gd name="connsiteY5" fmla="*/ 196783 h 196783"/>
              <a:gd name="connsiteX6" fmla="*/ 66135 w 473869"/>
              <a:gd name="connsiteY6" fmla="*/ 175351 h 196783"/>
              <a:gd name="connsiteX7" fmla="*/ 4762 w 473869"/>
              <a:gd name="connsiteY7" fmla="*/ 137791 h 196783"/>
              <a:gd name="connsiteX8" fmla="*/ 0 w 473869"/>
              <a:gd name="connsiteY8" fmla="*/ 32798 h 196783"/>
              <a:gd name="connsiteX0" fmla="*/ 0 w 476250"/>
              <a:gd name="connsiteY0" fmla="*/ 10208 h 200387"/>
              <a:gd name="connsiteX1" fmla="*/ 35179 w 476250"/>
              <a:gd name="connsiteY1" fmla="*/ 3604 h 200387"/>
              <a:gd name="connsiteX2" fmla="*/ 443452 w 476250"/>
              <a:gd name="connsiteY2" fmla="*/ 3604 h 200387"/>
              <a:gd name="connsiteX3" fmla="*/ 476250 w 476250"/>
              <a:gd name="connsiteY3" fmla="*/ 36402 h 200387"/>
              <a:gd name="connsiteX4" fmla="*/ 476250 w 476250"/>
              <a:gd name="connsiteY4" fmla="*/ 167589 h 200387"/>
              <a:gd name="connsiteX5" fmla="*/ 443452 w 476250"/>
              <a:gd name="connsiteY5" fmla="*/ 200387 h 200387"/>
              <a:gd name="connsiteX6" fmla="*/ 68516 w 476250"/>
              <a:gd name="connsiteY6" fmla="*/ 178955 h 200387"/>
              <a:gd name="connsiteX7" fmla="*/ 7143 w 476250"/>
              <a:gd name="connsiteY7" fmla="*/ 141395 h 200387"/>
              <a:gd name="connsiteX8" fmla="*/ 0 w 476250"/>
              <a:gd name="connsiteY8" fmla="*/ 10208 h 200387"/>
              <a:gd name="connsiteX0" fmla="*/ 0 w 476250"/>
              <a:gd name="connsiteY0" fmla="*/ 10208 h 186100"/>
              <a:gd name="connsiteX1" fmla="*/ 35179 w 476250"/>
              <a:gd name="connsiteY1" fmla="*/ 3604 h 186100"/>
              <a:gd name="connsiteX2" fmla="*/ 443452 w 476250"/>
              <a:gd name="connsiteY2" fmla="*/ 3604 h 186100"/>
              <a:gd name="connsiteX3" fmla="*/ 476250 w 476250"/>
              <a:gd name="connsiteY3" fmla="*/ 36402 h 186100"/>
              <a:gd name="connsiteX4" fmla="*/ 476250 w 476250"/>
              <a:gd name="connsiteY4" fmla="*/ 167589 h 186100"/>
              <a:gd name="connsiteX5" fmla="*/ 369634 w 476250"/>
              <a:gd name="connsiteY5" fmla="*/ 186100 h 186100"/>
              <a:gd name="connsiteX6" fmla="*/ 68516 w 476250"/>
              <a:gd name="connsiteY6" fmla="*/ 178955 h 186100"/>
              <a:gd name="connsiteX7" fmla="*/ 7143 w 476250"/>
              <a:gd name="connsiteY7" fmla="*/ 141395 h 186100"/>
              <a:gd name="connsiteX8" fmla="*/ 0 w 476250"/>
              <a:gd name="connsiteY8" fmla="*/ 10208 h 186100"/>
              <a:gd name="connsiteX0" fmla="*/ 0 w 476250"/>
              <a:gd name="connsiteY0" fmla="*/ 10208 h 186100"/>
              <a:gd name="connsiteX1" fmla="*/ 35179 w 476250"/>
              <a:gd name="connsiteY1" fmla="*/ 3604 h 186100"/>
              <a:gd name="connsiteX2" fmla="*/ 443452 w 476250"/>
              <a:gd name="connsiteY2" fmla="*/ 3604 h 186100"/>
              <a:gd name="connsiteX3" fmla="*/ 476250 w 476250"/>
              <a:gd name="connsiteY3" fmla="*/ 36402 h 186100"/>
              <a:gd name="connsiteX4" fmla="*/ 471487 w 476250"/>
              <a:gd name="connsiteY4" fmla="*/ 148539 h 186100"/>
              <a:gd name="connsiteX5" fmla="*/ 369634 w 476250"/>
              <a:gd name="connsiteY5" fmla="*/ 186100 h 186100"/>
              <a:gd name="connsiteX6" fmla="*/ 68516 w 476250"/>
              <a:gd name="connsiteY6" fmla="*/ 178955 h 186100"/>
              <a:gd name="connsiteX7" fmla="*/ 7143 w 476250"/>
              <a:gd name="connsiteY7" fmla="*/ 141395 h 186100"/>
              <a:gd name="connsiteX8" fmla="*/ 0 w 476250"/>
              <a:gd name="connsiteY8" fmla="*/ 10208 h 186100"/>
              <a:gd name="connsiteX0" fmla="*/ 0 w 476250"/>
              <a:gd name="connsiteY0" fmla="*/ 10208 h 186100"/>
              <a:gd name="connsiteX1" fmla="*/ 35179 w 476250"/>
              <a:gd name="connsiteY1" fmla="*/ 3604 h 186100"/>
              <a:gd name="connsiteX2" fmla="*/ 443452 w 476250"/>
              <a:gd name="connsiteY2" fmla="*/ 3604 h 186100"/>
              <a:gd name="connsiteX3" fmla="*/ 476250 w 476250"/>
              <a:gd name="connsiteY3" fmla="*/ 36402 h 186100"/>
              <a:gd name="connsiteX4" fmla="*/ 471487 w 476250"/>
              <a:gd name="connsiteY4" fmla="*/ 148539 h 186100"/>
              <a:gd name="connsiteX5" fmla="*/ 360109 w 476250"/>
              <a:gd name="connsiteY5" fmla="*/ 186100 h 186100"/>
              <a:gd name="connsiteX6" fmla="*/ 68516 w 476250"/>
              <a:gd name="connsiteY6" fmla="*/ 178955 h 186100"/>
              <a:gd name="connsiteX7" fmla="*/ 7143 w 476250"/>
              <a:gd name="connsiteY7" fmla="*/ 141395 h 186100"/>
              <a:gd name="connsiteX8" fmla="*/ 0 w 476250"/>
              <a:gd name="connsiteY8" fmla="*/ 10208 h 186100"/>
              <a:gd name="connsiteX0" fmla="*/ 0 w 476250"/>
              <a:gd name="connsiteY0" fmla="*/ 10208 h 186100"/>
              <a:gd name="connsiteX1" fmla="*/ 35179 w 476250"/>
              <a:gd name="connsiteY1" fmla="*/ 3604 h 186100"/>
              <a:gd name="connsiteX2" fmla="*/ 443452 w 476250"/>
              <a:gd name="connsiteY2" fmla="*/ 3604 h 186100"/>
              <a:gd name="connsiteX3" fmla="*/ 476250 w 476250"/>
              <a:gd name="connsiteY3" fmla="*/ 36402 h 186100"/>
              <a:gd name="connsiteX4" fmla="*/ 471487 w 476250"/>
              <a:gd name="connsiteY4" fmla="*/ 148539 h 186100"/>
              <a:gd name="connsiteX5" fmla="*/ 360109 w 476250"/>
              <a:gd name="connsiteY5" fmla="*/ 186100 h 186100"/>
              <a:gd name="connsiteX6" fmla="*/ 68516 w 476250"/>
              <a:gd name="connsiteY6" fmla="*/ 178955 h 186100"/>
              <a:gd name="connsiteX7" fmla="*/ 7143 w 476250"/>
              <a:gd name="connsiteY7" fmla="*/ 141395 h 186100"/>
              <a:gd name="connsiteX8" fmla="*/ 0 w 476250"/>
              <a:gd name="connsiteY8" fmla="*/ 10208 h 186100"/>
              <a:gd name="connsiteX0" fmla="*/ 0 w 476250"/>
              <a:gd name="connsiteY0" fmla="*/ 10208 h 186100"/>
              <a:gd name="connsiteX1" fmla="*/ 35179 w 476250"/>
              <a:gd name="connsiteY1" fmla="*/ 3604 h 186100"/>
              <a:gd name="connsiteX2" fmla="*/ 443452 w 476250"/>
              <a:gd name="connsiteY2" fmla="*/ 3604 h 186100"/>
              <a:gd name="connsiteX3" fmla="*/ 476250 w 476250"/>
              <a:gd name="connsiteY3" fmla="*/ 36402 h 186100"/>
              <a:gd name="connsiteX4" fmla="*/ 471487 w 476250"/>
              <a:gd name="connsiteY4" fmla="*/ 148539 h 186100"/>
              <a:gd name="connsiteX5" fmla="*/ 360109 w 476250"/>
              <a:gd name="connsiteY5" fmla="*/ 186100 h 186100"/>
              <a:gd name="connsiteX6" fmla="*/ 68516 w 476250"/>
              <a:gd name="connsiteY6" fmla="*/ 178955 h 186100"/>
              <a:gd name="connsiteX7" fmla="*/ 7143 w 476250"/>
              <a:gd name="connsiteY7" fmla="*/ 141395 h 186100"/>
              <a:gd name="connsiteX8" fmla="*/ 0 w 476250"/>
              <a:gd name="connsiteY8" fmla="*/ 10208 h 186100"/>
              <a:gd name="connsiteX0" fmla="*/ 0 w 471487"/>
              <a:gd name="connsiteY0" fmla="*/ 10208 h 186100"/>
              <a:gd name="connsiteX1" fmla="*/ 35179 w 471487"/>
              <a:gd name="connsiteY1" fmla="*/ 3604 h 186100"/>
              <a:gd name="connsiteX2" fmla="*/ 443452 w 471487"/>
              <a:gd name="connsiteY2" fmla="*/ 3604 h 186100"/>
              <a:gd name="connsiteX3" fmla="*/ 447675 w 471487"/>
              <a:gd name="connsiteY3" fmla="*/ 103077 h 186100"/>
              <a:gd name="connsiteX4" fmla="*/ 471487 w 471487"/>
              <a:gd name="connsiteY4" fmla="*/ 148539 h 186100"/>
              <a:gd name="connsiteX5" fmla="*/ 360109 w 471487"/>
              <a:gd name="connsiteY5" fmla="*/ 186100 h 186100"/>
              <a:gd name="connsiteX6" fmla="*/ 68516 w 471487"/>
              <a:gd name="connsiteY6" fmla="*/ 178955 h 186100"/>
              <a:gd name="connsiteX7" fmla="*/ 7143 w 471487"/>
              <a:gd name="connsiteY7" fmla="*/ 141395 h 186100"/>
              <a:gd name="connsiteX8" fmla="*/ 0 w 471487"/>
              <a:gd name="connsiteY8" fmla="*/ 10208 h 186100"/>
              <a:gd name="connsiteX0" fmla="*/ 0 w 471487"/>
              <a:gd name="connsiteY0" fmla="*/ 10208 h 186100"/>
              <a:gd name="connsiteX1" fmla="*/ 35179 w 471487"/>
              <a:gd name="connsiteY1" fmla="*/ 3604 h 186100"/>
              <a:gd name="connsiteX2" fmla="*/ 443452 w 471487"/>
              <a:gd name="connsiteY2" fmla="*/ 3604 h 186100"/>
              <a:gd name="connsiteX3" fmla="*/ 447675 w 471487"/>
              <a:gd name="connsiteY3" fmla="*/ 103077 h 186100"/>
              <a:gd name="connsiteX4" fmla="*/ 471487 w 471487"/>
              <a:gd name="connsiteY4" fmla="*/ 148539 h 186100"/>
              <a:gd name="connsiteX5" fmla="*/ 360109 w 471487"/>
              <a:gd name="connsiteY5" fmla="*/ 186100 h 186100"/>
              <a:gd name="connsiteX6" fmla="*/ 68516 w 471487"/>
              <a:gd name="connsiteY6" fmla="*/ 178955 h 186100"/>
              <a:gd name="connsiteX7" fmla="*/ 7143 w 471487"/>
              <a:gd name="connsiteY7" fmla="*/ 141395 h 186100"/>
              <a:gd name="connsiteX8" fmla="*/ 0 w 471487"/>
              <a:gd name="connsiteY8" fmla="*/ 10208 h 186100"/>
              <a:gd name="connsiteX0" fmla="*/ 0 w 471487"/>
              <a:gd name="connsiteY0" fmla="*/ 10208 h 186100"/>
              <a:gd name="connsiteX1" fmla="*/ 35179 w 471487"/>
              <a:gd name="connsiteY1" fmla="*/ 3604 h 186100"/>
              <a:gd name="connsiteX2" fmla="*/ 383921 w 471487"/>
              <a:gd name="connsiteY2" fmla="*/ 51229 h 186100"/>
              <a:gd name="connsiteX3" fmla="*/ 447675 w 471487"/>
              <a:gd name="connsiteY3" fmla="*/ 103077 h 186100"/>
              <a:gd name="connsiteX4" fmla="*/ 471487 w 471487"/>
              <a:gd name="connsiteY4" fmla="*/ 148539 h 186100"/>
              <a:gd name="connsiteX5" fmla="*/ 360109 w 471487"/>
              <a:gd name="connsiteY5" fmla="*/ 186100 h 186100"/>
              <a:gd name="connsiteX6" fmla="*/ 68516 w 471487"/>
              <a:gd name="connsiteY6" fmla="*/ 178955 h 186100"/>
              <a:gd name="connsiteX7" fmla="*/ 7143 w 471487"/>
              <a:gd name="connsiteY7" fmla="*/ 141395 h 186100"/>
              <a:gd name="connsiteX8" fmla="*/ 0 w 471487"/>
              <a:gd name="connsiteY8" fmla="*/ 10208 h 186100"/>
              <a:gd name="connsiteX0" fmla="*/ 0 w 471487"/>
              <a:gd name="connsiteY0" fmla="*/ 1697 h 177589"/>
              <a:gd name="connsiteX1" fmla="*/ 78042 w 471487"/>
              <a:gd name="connsiteY1" fmla="*/ 116537 h 177589"/>
              <a:gd name="connsiteX2" fmla="*/ 383921 w 471487"/>
              <a:gd name="connsiteY2" fmla="*/ 42718 h 177589"/>
              <a:gd name="connsiteX3" fmla="*/ 447675 w 471487"/>
              <a:gd name="connsiteY3" fmla="*/ 94566 h 177589"/>
              <a:gd name="connsiteX4" fmla="*/ 471487 w 471487"/>
              <a:gd name="connsiteY4" fmla="*/ 140028 h 177589"/>
              <a:gd name="connsiteX5" fmla="*/ 360109 w 471487"/>
              <a:gd name="connsiteY5" fmla="*/ 177589 h 177589"/>
              <a:gd name="connsiteX6" fmla="*/ 68516 w 471487"/>
              <a:gd name="connsiteY6" fmla="*/ 170444 h 177589"/>
              <a:gd name="connsiteX7" fmla="*/ 7143 w 471487"/>
              <a:gd name="connsiteY7" fmla="*/ 132884 h 177589"/>
              <a:gd name="connsiteX8" fmla="*/ 0 w 471487"/>
              <a:gd name="connsiteY8" fmla="*/ 1697 h 177589"/>
              <a:gd name="connsiteX0" fmla="*/ 0 w 471487"/>
              <a:gd name="connsiteY0" fmla="*/ 1697 h 177589"/>
              <a:gd name="connsiteX1" fmla="*/ 78042 w 471487"/>
              <a:gd name="connsiteY1" fmla="*/ 116537 h 177589"/>
              <a:gd name="connsiteX2" fmla="*/ 383921 w 471487"/>
              <a:gd name="connsiteY2" fmla="*/ 42718 h 177589"/>
              <a:gd name="connsiteX3" fmla="*/ 447675 w 471487"/>
              <a:gd name="connsiteY3" fmla="*/ 94566 h 177589"/>
              <a:gd name="connsiteX4" fmla="*/ 471487 w 471487"/>
              <a:gd name="connsiteY4" fmla="*/ 140028 h 177589"/>
              <a:gd name="connsiteX5" fmla="*/ 360109 w 471487"/>
              <a:gd name="connsiteY5" fmla="*/ 177589 h 177589"/>
              <a:gd name="connsiteX6" fmla="*/ 68516 w 471487"/>
              <a:gd name="connsiteY6" fmla="*/ 170444 h 177589"/>
              <a:gd name="connsiteX7" fmla="*/ 7143 w 471487"/>
              <a:gd name="connsiteY7" fmla="*/ 132884 h 177589"/>
              <a:gd name="connsiteX8" fmla="*/ 0 w 471487"/>
              <a:gd name="connsiteY8" fmla="*/ 1697 h 177589"/>
              <a:gd name="connsiteX0" fmla="*/ 0 w 471487"/>
              <a:gd name="connsiteY0" fmla="*/ 1697 h 177589"/>
              <a:gd name="connsiteX1" fmla="*/ 78042 w 471487"/>
              <a:gd name="connsiteY1" fmla="*/ 116537 h 177589"/>
              <a:gd name="connsiteX2" fmla="*/ 400590 w 471487"/>
              <a:gd name="connsiteY2" fmla="*/ 49862 h 177589"/>
              <a:gd name="connsiteX3" fmla="*/ 447675 w 471487"/>
              <a:gd name="connsiteY3" fmla="*/ 94566 h 177589"/>
              <a:gd name="connsiteX4" fmla="*/ 471487 w 471487"/>
              <a:gd name="connsiteY4" fmla="*/ 140028 h 177589"/>
              <a:gd name="connsiteX5" fmla="*/ 360109 w 471487"/>
              <a:gd name="connsiteY5" fmla="*/ 177589 h 177589"/>
              <a:gd name="connsiteX6" fmla="*/ 68516 w 471487"/>
              <a:gd name="connsiteY6" fmla="*/ 170444 h 177589"/>
              <a:gd name="connsiteX7" fmla="*/ 7143 w 471487"/>
              <a:gd name="connsiteY7" fmla="*/ 132884 h 177589"/>
              <a:gd name="connsiteX8" fmla="*/ 0 w 471487"/>
              <a:gd name="connsiteY8" fmla="*/ 1697 h 177589"/>
              <a:gd name="connsiteX0" fmla="*/ 0 w 471487"/>
              <a:gd name="connsiteY0" fmla="*/ 1697 h 177589"/>
              <a:gd name="connsiteX1" fmla="*/ 78042 w 471487"/>
              <a:gd name="connsiteY1" fmla="*/ 116537 h 177589"/>
              <a:gd name="connsiteX2" fmla="*/ 400590 w 471487"/>
              <a:gd name="connsiteY2" fmla="*/ 49862 h 177589"/>
              <a:gd name="connsiteX3" fmla="*/ 447675 w 471487"/>
              <a:gd name="connsiteY3" fmla="*/ 94566 h 177589"/>
              <a:gd name="connsiteX4" fmla="*/ 471487 w 471487"/>
              <a:gd name="connsiteY4" fmla="*/ 140028 h 177589"/>
              <a:gd name="connsiteX5" fmla="*/ 360109 w 471487"/>
              <a:gd name="connsiteY5" fmla="*/ 177589 h 177589"/>
              <a:gd name="connsiteX6" fmla="*/ 68516 w 471487"/>
              <a:gd name="connsiteY6" fmla="*/ 170444 h 177589"/>
              <a:gd name="connsiteX7" fmla="*/ 7143 w 471487"/>
              <a:gd name="connsiteY7" fmla="*/ 132884 h 177589"/>
              <a:gd name="connsiteX8" fmla="*/ 0 w 471487"/>
              <a:gd name="connsiteY8" fmla="*/ 1697 h 177589"/>
              <a:gd name="connsiteX0" fmla="*/ 0 w 471487"/>
              <a:gd name="connsiteY0" fmla="*/ 1697 h 177589"/>
              <a:gd name="connsiteX1" fmla="*/ 78042 w 471487"/>
              <a:gd name="connsiteY1" fmla="*/ 116537 h 177589"/>
              <a:gd name="connsiteX2" fmla="*/ 410115 w 471487"/>
              <a:gd name="connsiteY2" fmla="*/ 61768 h 177589"/>
              <a:gd name="connsiteX3" fmla="*/ 447675 w 471487"/>
              <a:gd name="connsiteY3" fmla="*/ 94566 h 177589"/>
              <a:gd name="connsiteX4" fmla="*/ 471487 w 471487"/>
              <a:gd name="connsiteY4" fmla="*/ 140028 h 177589"/>
              <a:gd name="connsiteX5" fmla="*/ 360109 w 471487"/>
              <a:gd name="connsiteY5" fmla="*/ 177589 h 177589"/>
              <a:gd name="connsiteX6" fmla="*/ 68516 w 471487"/>
              <a:gd name="connsiteY6" fmla="*/ 170444 h 177589"/>
              <a:gd name="connsiteX7" fmla="*/ 7143 w 471487"/>
              <a:gd name="connsiteY7" fmla="*/ 132884 h 177589"/>
              <a:gd name="connsiteX8" fmla="*/ 0 w 471487"/>
              <a:gd name="connsiteY8" fmla="*/ 1697 h 177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1487" h="177589">
                <a:moveTo>
                  <a:pt x="0" y="1697"/>
                </a:moveTo>
                <a:cubicBezTo>
                  <a:pt x="0" y="-16417"/>
                  <a:pt x="59928" y="116537"/>
                  <a:pt x="78042" y="116537"/>
                </a:cubicBezTo>
                <a:cubicBezTo>
                  <a:pt x="425271" y="122887"/>
                  <a:pt x="384355" y="126856"/>
                  <a:pt x="410115" y="61768"/>
                </a:cubicBezTo>
                <a:cubicBezTo>
                  <a:pt x="428229" y="61768"/>
                  <a:pt x="447675" y="76452"/>
                  <a:pt x="447675" y="94566"/>
                </a:cubicBezTo>
                <a:cubicBezTo>
                  <a:pt x="472281" y="109720"/>
                  <a:pt x="463550" y="124874"/>
                  <a:pt x="471487" y="140028"/>
                </a:cubicBezTo>
                <a:cubicBezTo>
                  <a:pt x="471487" y="158142"/>
                  <a:pt x="421086" y="177589"/>
                  <a:pt x="360109" y="177589"/>
                </a:cubicBezTo>
                <a:cubicBezTo>
                  <a:pt x="224018" y="177589"/>
                  <a:pt x="204607" y="170444"/>
                  <a:pt x="68516" y="170444"/>
                </a:cubicBezTo>
                <a:cubicBezTo>
                  <a:pt x="50402" y="170444"/>
                  <a:pt x="7143" y="150998"/>
                  <a:pt x="7143" y="132884"/>
                </a:cubicBezTo>
                <a:lnTo>
                  <a:pt x="0" y="1697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4848" tIns="62424" rIns="124848" bIns="6242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663"/>
          </a:p>
        </p:txBody>
      </p:sp>
      <p:grpSp>
        <p:nvGrpSpPr>
          <p:cNvPr id="6" name="グループ化 5"/>
          <p:cNvGrpSpPr/>
          <p:nvPr/>
        </p:nvGrpSpPr>
        <p:grpSpPr>
          <a:xfrm>
            <a:off x="12496237" y="2443211"/>
            <a:ext cx="16737974" cy="14824822"/>
            <a:chOff x="14402286" y="2642110"/>
            <a:chExt cx="13990088" cy="12391020"/>
          </a:xfrm>
        </p:grpSpPr>
        <p:sp>
          <p:nvSpPr>
            <p:cNvPr id="30" name="四方向矢印 29"/>
            <p:cNvSpPr/>
            <p:nvPr/>
          </p:nvSpPr>
          <p:spPr>
            <a:xfrm>
              <a:off x="15708519" y="3575037"/>
              <a:ext cx="11279236" cy="10693051"/>
            </a:xfrm>
            <a:prstGeom prst="quadArrow">
              <a:avLst>
                <a:gd name="adj1" fmla="val 1071"/>
                <a:gd name="adj2" fmla="val 2602"/>
                <a:gd name="adj3" fmla="val 4133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4848" tIns="62424" rIns="124848" bIns="62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5663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20610639" y="2642110"/>
              <a:ext cx="1547779" cy="4952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ja-JP" sz="32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  <a:cs typeface="Times New Roman" panose="02020603050405020304" pitchFamily="18" charset="0"/>
                </a:rPr>
                <a:t>はげしい</a:t>
              </a:r>
              <a:endParaRPr lang="ja-JP" altLang="en-US" sz="3250" dirty="0">
                <a:solidFill>
                  <a:schemeClr val="tx1">
                    <a:lumMod val="50000"/>
                    <a:lumOff val="5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20766219" y="14537926"/>
              <a:ext cx="1199422" cy="4952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32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  <a:cs typeface="Times New Roman" panose="02020603050405020304" pitchFamily="18" charset="0"/>
                </a:rPr>
                <a:t>しずか</a:t>
              </a:r>
              <a:endParaRPr lang="ja-JP" altLang="en-US" sz="3250" dirty="0">
                <a:solidFill>
                  <a:schemeClr val="tx1">
                    <a:lumMod val="50000"/>
                    <a:lumOff val="5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7401967" y="8231547"/>
              <a:ext cx="990407" cy="273170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32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よろこび</a:t>
              </a:r>
              <a:endParaRPr kumimoji="1" lang="en-US" altLang="ja-JP" sz="3250" dirty="0">
                <a:solidFill>
                  <a:schemeClr val="tx1">
                    <a:lumMod val="50000"/>
                    <a:lumOff val="5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r>
                <a:rPr kumimoji="1" lang="ja-JP" altLang="en-US" sz="32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たのしさ</a:t>
              </a: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14402286" y="8231547"/>
              <a:ext cx="990408" cy="308925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32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かなしみ</a:t>
              </a:r>
              <a:endParaRPr kumimoji="1" lang="en-US" altLang="ja-JP" sz="3250" dirty="0">
                <a:solidFill>
                  <a:schemeClr val="tx1">
                    <a:lumMod val="50000"/>
                    <a:lumOff val="5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r>
                <a:rPr kumimoji="1" lang="ja-JP" altLang="en-US" sz="32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いかり</a:t>
              </a:r>
              <a:endParaRPr kumimoji="1" lang="en-US" altLang="ja-JP" sz="3250" dirty="0">
                <a:solidFill>
                  <a:schemeClr val="tx1">
                    <a:lumMod val="50000"/>
                    <a:lumOff val="5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</p:txBody>
        </p:sp>
      </p:grpSp>
      <p:sp>
        <p:nvSpPr>
          <p:cNvPr id="37" name="テキスト ボックス 36"/>
          <p:cNvSpPr txBox="1"/>
          <p:nvPr/>
        </p:nvSpPr>
        <p:spPr>
          <a:xfrm>
            <a:off x="2053175" y="2788334"/>
            <a:ext cx="9339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>
                <a:ln w="5715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～</a:t>
            </a:r>
            <a:r>
              <a:rPr kumimoji="1" lang="ja-JP" altLang="en-US" sz="7200" b="1" dirty="0" smtClean="0">
                <a:ln w="5715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こころ</a:t>
            </a:r>
            <a:r>
              <a:rPr kumimoji="1" lang="ja-JP" altLang="en-US" sz="6600" dirty="0" smtClean="0">
                <a:ln w="5715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の</a:t>
            </a:r>
            <a:r>
              <a:rPr kumimoji="1" lang="ja-JP" altLang="en-US" sz="7200" dirty="0">
                <a:ln w="5715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チャート～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3276600" y="8229600"/>
            <a:ext cx="6705600" cy="3848100"/>
          </a:xfrm>
          <a:prstGeom prst="roundRect">
            <a:avLst>
              <a:gd name="adj" fmla="val 695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70050" y="8753266"/>
            <a:ext cx="591869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ここにアートカードを置くか、はがしやすいマスキングテープ等で貼ります。</a:t>
            </a:r>
            <a:endParaRPr kumimoji="1" lang="ja-JP" altLang="en-US" sz="4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45634" y="498118"/>
            <a:ext cx="508985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00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鑑賞ボード</a:t>
            </a:r>
            <a:endParaRPr lang="ja-JP" altLang="en-US" sz="800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 P悠々ゴシック体E" panose="040B0900000000000000" pitchFamily="50" charset="-128"/>
              <a:ea typeface="AR P悠々ゴシック体E" panose="04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962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/>
          <p:cNvGrpSpPr/>
          <p:nvPr/>
        </p:nvGrpSpPr>
        <p:grpSpPr>
          <a:xfrm>
            <a:off x="6210300" y="849276"/>
            <a:ext cx="23240999" cy="732605"/>
            <a:chOff x="331694" y="3662695"/>
            <a:chExt cx="9601200" cy="361577"/>
          </a:xfrm>
        </p:grpSpPr>
        <p:cxnSp>
          <p:nvCxnSpPr>
            <p:cNvPr id="22" name="直線コネクタ 21"/>
            <p:cNvCxnSpPr/>
            <p:nvPr/>
          </p:nvCxnSpPr>
          <p:spPr>
            <a:xfrm>
              <a:off x="331694" y="3791184"/>
              <a:ext cx="9601200" cy="0"/>
            </a:xfrm>
            <a:prstGeom prst="line">
              <a:avLst/>
            </a:prstGeom>
            <a:ln w="57150">
              <a:solidFill>
                <a:srgbClr val="AACF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331694" y="3662695"/>
              <a:ext cx="9601200" cy="0"/>
            </a:xfrm>
            <a:prstGeom prst="line">
              <a:avLst/>
            </a:prstGeom>
            <a:ln w="57150">
              <a:solidFill>
                <a:srgbClr val="F0D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331694" y="3907728"/>
              <a:ext cx="9601200" cy="0"/>
            </a:xfrm>
            <a:prstGeom prst="line">
              <a:avLst/>
            </a:prstGeom>
            <a:ln w="57150">
              <a:solidFill>
                <a:srgbClr val="D5829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>
              <a:off x="331694" y="4024272"/>
              <a:ext cx="9601200" cy="0"/>
            </a:xfrm>
            <a:prstGeom prst="line">
              <a:avLst/>
            </a:prstGeom>
            <a:ln w="57150">
              <a:solidFill>
                <a:srgbClr val="8270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角丸四角形 20"/>
          <p:cNvSpPr/>
          <p:nvPr/>
        </p:nvSpPr>
        <p:spPr>
          <a:xfrm>
            <a:off x="796059" y="2178307"/>
            <a:ext cx="743347" cy="276242"/>
          </a:xfrm>
          <a:custGeom>
            <a:avLst/>
            <a:gdLst>
              <a:gd name="connsiteX0" fmla="*/ 0 w 473869"/>
              <a:gd name="connsiteY0" fmla="*/ 32798 h 196783"/>
              <a:gd name="connsiteX1" fmla="*/ 32798 w 473869"/>
              <a:gd name="connsiteY1" fmla="*/ 0 h 196783"/>
              <a:gd name="connsiteX2" fmla="*/ 441071 w 473869"/>
              <a:gd name="connsiteY2" fmla="*/ 0 h 196783"/>
              <a:gd name="connsiteX3" fmla="*/ 473869 w 473869"/>
              <a:gd name="connsiteY3" fmla="*/ 32798 h 196783"/>
              <a:gd name="connsiteX4" fmla="*/ 473869 w 473869"/>
              <a:gd name="connsiteY4" fmla="*/ 163985 h 196783"/>
              <a:gd name="connsiteX5" fmla="*/ 441071 w 473869"/>
              <a:gd name="connsiteY5" fmla="*/ 196783 h 196783"/>
              <a:gd name="connsiteX6" fmla="*/ 32798 w 473869"/>
              <a:gd name="connsiteY6" fmla="*/ 196783 h 196783"/>
              <a:gd name="connsiteX7" fmla="*/ 0 w 473869"/>
              <a:gd name="connsiteY7" fmla="*/ 163985 h 196783"/>
              <a:gd name="connsiteX8" fmla="*/ 0 w 473869"/>
              <a:gd name="connsiteY8" fmla="*/ 32798 h 196783"/>
              <a:gd name="connsiteX0" fmla="*/ 0 w 473869"/>
              <a:gd name="connsiteY0" fmla="*/ 32798 h 196783"/>
              <a:gd name="connsiteX1" fmla="*/ 32798 w 473869"/>
              <a:gd name="connsiteY1" fmla="*/ 0 h 196783"/>
              <a:gd name="connsiteX2" fmla="*/ 441071 w 473869"/>
              <a:gd name="connsiteY2" fmla="*/ 0 h 196783"/>
              <a:gd name="connsiteX3" fmla="*/ 473869 w 473869"/>
              <a:gd name="connsiteY3" fmla="*/ 32798 h 196783"/>
              <a:gd name="connsiteX4" fmla="*/ 473869 w 473869"/>
              <a:gd name="connsiteY4" fmla="*/ 163985 h 196783"/>
              <a:gd name="connsiteX5" fmla="*/ 441071 w 473869"/>
              <a:gd name="connsiteY5" fmla="*/ 196783 h 196783"/>
              <a:gd name="connsiteX6" fmla="*/ 66135 w 473869"/>
              <a:gd name="connsiteY6" fmla="*/ 175351 h 196783"/>
              <a:gd name="connsiteX7" fmla="*/ 0 w 473869"/>
              <a:gd name="connsiteY7" fmla="*/ 163985 h 196783"/>
              <a:gd name="connsiteX8" fmla="*/ 0 w 473869"/>
              <a:gd name="connsiteY8" fmla="*/ 32798 h 196783"/>
              <a:gd name="connsiteX0" fmla="*/ 0 w 473869"/>
              <a:gd name="connsiteY0" fmla="*/ 32798 h 196783"/>
              <a:gd name="connsiteX1" fmla="*/ 32798 w 473869"/>
              <a:gd name="connsiteY1" fmla="*/ 0 h 196783"/>
              <a:gd name="connsiteX2" fmla="*/ 441071 w 473869"/>
              <a:gd name="connsiteY2" fmla="*/ 0 h 196783"/>
              <a:gd name="connsiteX3" fmla="*/ 473869 w 473869"/>
              <a:gd name="connsiteY3" fmla="*/ 32798 h 196783"/>
              <a:gd name="connsiteX4" fmla="*/ 473869 w 473869"/>
              <a:gd name="connsiteY4" fmla="*/ 163985 h 196783"/>
              <a:gd name="connsiteX5" fmla="*/ 441071 w 473869"/>
              <a:gd name="connsiteY5" fmla="*/ 196783 h 196783"/>
              <a:gd name="connsiteX6" fmla="*/ 66135 w 473869"/>
              <a:gd name="connsiteY6" fmla="*/ 175351 h 196783"/>
              <a:gd name="connsiteX7" fmla="*/ 4762 w 473869"/>
              <a:gd name="connsiteY7" fmla="*/ 137791 h 196783"/>
              <a:gd name="connsiteX8" fmla="*/ 0 w 473869"/>
              <a:gd name="connsiteY8" fmla="*/ 32798 h 196783"/>
              <a:gd name="connsiteX0" fmla="*/ 0 w 476250"/>
              <a:gd name="connsiteY0" fmla="*/ 10208 h 200387"/>
              <a:gd name="connsiteX1" fmla="*/ 35179 w 476250"/>
              <a:gd name="connsiteY1" fmla="*/ 3604 h 200387"/>
              <a:gd name="connsiteX2" fmla="*/ 443452 w 476250"/>
              <a:gd name="connsiteY2" fmla="*/ 3604 h 200387"/>
              <a:gd name="connsiteX3" fmla="*/ 476250 w 476250"/>
              <a:gd name="connsiteY3" fmla="*/ 36402 h 200387"/>
              <a:gd name="connsiteX4" fmla="*/ 476250 w 476250"/>
              <a:gd name="connsiteY4" fmla="*/ 167589 h 200387"/>
              <a:gd name="connsiteX5" fmla="*/ 443452 w 476250"/>
              <a:gd name="connsiteY5" fmla="*/ 200387 h 200387"/>
              <a:gd name="connsiteX6" fmla="*/ 68516 w 476250"/>
              <a:gd name="connsiteY6" fmla="*/ 178955 h 200387"/>
              <a:gd name="connsiteX7" fmla="*/ 7143 w 476250"/>
              <a:gd name="connsiteY7" fmla="*/ 141395 h 200387"/>
              <a:gd name="connsiteX8" fmla="*/ 0 w 476250"/>
              <a:gd name="connsiteY8" fmla="*/ 10208 h 200387"/>
              <a:gd name="connsiteX0" fmla="*/ 0 w 476250"/>
              <a:gd name="connsiteY0" fmla="*/ 10208 h 186100"/>
              <a:gd name="connsiteX1" fmla="*/ 35179 w 476250"/>
              <a:gd name="connsiteY1" fmla="*/ 3604 h 186100"/>
              <a:gd name="connsiteX2" fmla="*/ 443452 w 476250"/>
              <a:gd name="connsiteY2" fmla="*/ 3604 h 186100"/>
              <a:gd name="connsiteX3" fmla="*/ 476250 w 476250"/>
              <a:gd name="connsiteY3" fmla="*/ 36402 h 186100"/>
              <a:gd name="connsiteX4" fmla="*/ 476250 w 476250"/>
              <a:gd name="connsiteY4" fmla="*/ 167589 h 186100"/>
              <a:gd name="connsiteX5" fmla="*/ 369634 w 476250"/>
              <a:gd name="connsiteY5" fmla="*/ 186100 h 186100"/>
              <a:gd name="connsiteX6" fmla="*/ 68516 w 476250"/>
              <a:gd name="connsiteY6" fmla="*/ 178955 h 186100"/>
              <a:gd name="connsiteX7" fmla="*/ 7143 w 476250"/>
              <a:gd name="connsiteY7" fmla="*/ 141395 h 186100"/>
              <a:gd name="connsiteX8" fmla="*/ 0 w 476250"/>
              <a:gd name="connsiteY8" fmla="*/ 10208 h 186100"/>
              <a:gd name="connsiteX0" fmla="*/ 0 w 476250"/>
              <a:gd name="connsiteY0" fmla="*/ 10208 h 186100"/>
              <a:gd name="connsiteX1" fmla="*/ 35179 w 476250"/>
              <a:gd name="connsiteY1" fmla="*/ 3604 h 186100"/>
              <a:gd name="connsiteX2" fmla="*/ 443452 w 476250"/>
              <a:gd name="connsiteY2" fmla="*/ 3604 h 186100"/>
              <a:gd name="connsiteX3" fmla="*/ 476250 w 476250"/>
              <a:gd name="connsiteY3" fmla="*/ 36402 h 186100"/>
              <a:gd name="connsiteX4" fmla="*/ 471487 w 476250"/>
              <a:gd name="connsiteY4" fmla="*/ 148539 h 186100"/>
              <a:gd name="connsiteX5" fmla="*/ 369634 w 476250"/>
              <a:gd name="connsiteY5" fmla="*/ 186100 h 186100"/>
              <a:gd name="connsiteX6" fmla="*/ 68516 w 476250"/>
              <a:gd name="connsiteY6" fmla="*/ 178955 h 186100"/>
              <a:gd name="connsiteX7" fmla="*/ 7143 w 476250"/>
              <a:gd name="connsiteY7" fmla="*/ 141395 h 186100"/>
              <a:gd name="connsiteX8" fmla="*/ 0 w 476250"/>
              <a:gd name="connsiteY8" fmla="*/ 10208 h 186100"/>
              <a:gd name="connsiteX0" fmla="*/ 0 w 476250"/>
              <a:gd name="connsiteY0" fmla="*/ 10208 h 186100"/>
              <a:gd name="connsiteX1" fmla="*/ 35179 w 476250"/>
              <a:gd name="connsiteY1" fmla="*/ 3604 h 186100"/>
              <a:gd name="connsiteX2" fmla="*/ 443452 w 476250"/>
              <a:gd name="connsiteY2" fmla="*/ 3604 h 186100"/>
              <a:gd name="connsiteX3" fmla="*/ 476250 w 476250"/>
              <a:gd name="connsiteY3" fmla="*/ 36402 h 186100"/>
              <a:gd name="connsiteX4" fmla="*/ 471487 w 476250"/>
              <a:gd name="connsiteY4" fmla="*/ 148539 h 186100"/>
              <a:gd name="connsiteX5" fmla="*/ 360109 w 476250"/>
              <a:gd name="connsiteY5" fmla="*/ 186100 h 186100"/>
              <a:gd name="connsiteX6" fmla="*/ 68516 w 476250"/>
              <a:gd name="connsiteY6" fmla="*/ 178955 h 186100"/>
              <a:gd name="connsiteX7" fmla="*/ 7143 w 476250"/>
              <a:gd name="connsiteY7" fmla="*/ 141395 h 186100"/>
              <a:gd name="connsiteX8" fmla="*/ 0 w 476250"/>
              <a:gd name="connsiteY8" fmla="*/ 10208 h 186100"/>
              <a:gd name="connsiteX0" fmla="*/ 0 w 476250"/>
              <a:gd name="connsiteY0" fmla="*/ 10208 h 186100"/>
              <a:gd name="connsiteX1" fmla="*/ 35179 w 476250"/>
              <a:gd name="connsiteY1" fmla="*/ 3604 h 186100"/>
              <a:gd name="connsiteX2" fmla="*/ 443452 w 476250"/>
              <a:gd name="connsiteY2" fmla="*/ 3604 h 186100"/>
              <a:gd name="connsiteX3" fmla="*/ 476250 w 476250"/>
              <a:gd name="connsiteY3" fmla="*/ 36402 h 186100"/>
              <a:gd name="connsiteX4" fmla="*/ 471487 w 476250"/>
              <a:gd name="connsiteY4" fmla="*/ 148539 h 186100"/>
              <a:gd name="connsiteX5" fmla="*/ 360109 w 476250"/>
              <a:gd name="connsiteY5" fmla="*/ 186100 h 186100"/>
              <a:gd name="connsiteX6" fmla="*/ 68516 w 476250"/>
              <a:gd name="connsiteY6" fmla="*/ 178955 h 186100"/>
              <a:gd name="connsiteX7" fmla="*/ 7143 w 476250"/>
              <a:gd name="connsiteY7" fmla="*/ 141395 h 186100"/>
              <a:gd name="connsiteX8" fmla="*/ 0 w 476250"/>
              <a:gd name="connsiteY8" fmla="*/ 10208 h 186100"/>
              <a:gd name="connsiteX0" fmla="*/ 0 w 476250"/>
              <a:gd name="connsiteY0" fmla="*/ 10208 h 186100"/>
              <a:gd name="connsiteX1" fmla="*/ 35179 w 476250"/>
              <a:gd name="connsiteY1" fmla="*/ 3604 h 186100"/>
              <a:gd name="connsiteX2" fmla="*/ 443452 w 476250"/>
              <a:gd name="connsiteY2" fmla="*/ 3604 h 186100"/>
              <a:gd name="connsiteX3" fmla="*/ 476250 w 476250"/>
              <a:gd name="connsiteY3" fmla="*/ 36402 h 186100"/>
              <a:gd name="connsiteX4" fmla="*/ 471487 w 476250"/>
              <a:gd name="connsiteY4" fmla="*/ 148539 h 186100"/>
              <a:gd name="connsiteX5" fmla="*/ 360109 w 476250"/>
              <a:gd name="connsiteY5" fmla="*/ 186100 h 186100"/>
              <a:gd name="connsiteX6" fmla="*/ 68516 w 476250"/>
              <a:gd name="connsiteY6" fmla="*/ 178955 h 186100"/>
              <a:gd name="connsiteX7" fmla="*/ 7143 w 476250"/>
              <a:gd name="connsiteY7" fmla="*/ 141395 h 186100"/>
              <a:gd name="connsiteX8" fmla="*/ 0 w 476250"/>
              <a:gd name="connsiteY8" fmla="*/ 10208 h 186100"/>
              <a:gd name="connsiteX0" fmla="*/ 0 w 471487"/>
              <a:gd name="connsiteY0" fmla="*/ 10208 h 186100"/>
              <a:gd name="connsiteX1" fmla="*/ 35179 w 471487"/>
              <a:gd name="connsiteY1" fmla="*/ 3604 h 186100"/>
              <a:gd name="connsiteX2" fmla="*/ 443452 w 471487"/>
              <a:gd name="connsiteY2" fmla="*/ 3604 h 186100"/>
              <a:gd name="connsiteX3" fmla="*/ 447675 w 471487"/>
              <a:gd name="connsiteY3" fmla="*/ 103077 h 186100"/>
              <a:gd name="connsiteX4" fmla="*/ 471487 w 471487"/>
              <a:gd name="connsiteY4" fmla="*/ 148539 h 186100"/>
              <a:gd name="connsiteX5" fmla="*/ 360109 w 471487"/>
              <a:gd name="connsiteY5" fmla="*/ 186100 h 186100"/>
              <a:gd name="connsiteX6" fmla="*/ 68516 w 471487"/>
              <a:gd name="connsiteY6" fmla="*/ 178955 h 186100"/>
              <a:gd name="connsiteX7" fmla="*/ 7143 w 471487"/>
              <a:gd name="connsiteY7" fmla="*/ 141395 h 186100"/>
              <a:gd name="connsiteX8" fmla="*/ 0 w 471487"/>
              <a:gd name="connsiteY8" fmla="*/ 10208 h 186100"/>
              <a:gd name="connsiteX0" fmla="*/ 0 w 471487"/>
              <a:gd name="connsiteY0" fmla="*/ 10208 h 186100"/>
              <a:gd name="connsiteX1" fmla="*/ 35179 w 471487"/>
              <a:gd name="connsiteY1" fmla="*/ 3604 h 186100"/>
              <a:gd name="connsiteX2" fmla="*/ 443452 w 471487"/>
              <a:gd name="connsiteY2" fmla="*/ 3604 h 186100"/>
              <a:gd name="connsiteX3" fmla="*/ 447675 w 471487"/>
              <a:gd name="connsiteY3" fmla="*/ 103077 h 186100"/>
              <a:gd name="connsiteX4" fmla="*/ 471487 w 471487"/>
              <a:gd name="connsiteY4" fmla="*/ 148539 h 186100"/>
              <a:gd name="connsiteX5" fmla="*/ 360109 w 471487"/>
              <a:gd name="connsiteY5" fmla="*/ 186100 h 186100"/>
              <a:gd name="connsiteX6" fmla="*/ 68516 w 471487"/>
              <a:gd name="connsiteY6" fmla="*/ 178955 h 186100"/>
              <a:gd name="connsiteX7" fmla="*/ 7143 w 471487"/>
              <a:gd name="connsiteY7" fmla="*/ 141395 h 186100"/>
              <a:gd name="connsiteX8" fmla="*/ 0 w 471487"/>
              <a:gd name="connsiteY8" fmla="*/ 10208 h 186100"/>
              <a:gd name="connsiteX0" fmla="*/ 0 w 471487"/>
              <a:gd name="connsiteY0" fmla="*/ 10208 h 186100"/>
              <a:gd name="connsiteX1" fmla="*/ 35179 w 471487"/>
              <a:gd name="connsiteY1" fmla="*/ 3604 h 186100"/>
              <a:gd name="connsiteX2" fmla="*/ 383921 w 471487"/>
              <a:gd name="connsiteY2" fmla="*/ 51229 h 186100"/>
              <a:gd name="connsiteX3" fmla="*/ 447675 w 471487"/>
              <a:gd name="connsiteY3" fmla="*/ 103077 h 186100"/>
              <a:gd name="connsiteX4" fmla="*/ 471487 w 471487"/>
              <a:gd name="connsiteY4" fmla="*/ 148539 h 186100"/>
              <a:gd name="connsiteX5" fmla="*/ 360109 w 471487"/>
              <a:gd name="connsiteY5" fmla="*/ 186100 h 186100"/>
              <a:gd name="connsiteX6" fmla="*/ 68516 w 471487"/>
              <a:gd name="connsiteY6" fmla="*/ 178955 h 186100"/>
              <a:gd name="connsiteX7" fmla="*/ 7143 w 471487"/>
              <a:gd name="connsiteY7" fmla="*/ 141395 h 186100"/>
              <a:gd name="connsiteX8" fmla="*/ 0 w 471487"/>
              <a:gd name="connsiteY8" fmla="*/ 10208 h 186100"/>
              <a:gd name="connsiteX0" fmla="*/ 0 w 471487"/>
              <a:gd name="connsiteY0" fmla="*/ 1697 h 177589"/>
              <a:gd name="connsiteX1" fmla="*/ 78042 w 471487"/>
              <a:gd name="connsiteY1" fmla="*/ 116537 h 177589"/>
              <a:gd name="connsiteX2" fmla="*/ 383921 w 471487"/>
              <a:gd name="connsiteY2" fmla="*/ 42718 h 177589"/>
              <a:gd name="connsiteX3" fmla="*/ 447675 w 471487"/>
              <a:gd name="connsiteY3" fmla="*/ 94566 h 177589"/>
              <a:gd name="connsiteX4" fmla="*/ 471487 w 471487"/>
              <a:gd name="connsiteY4" fmla="*/ 140028 h 177589"/>
              <a:gd name="connsiteX5" fmla="*/ 360109 w 471487"/>
              <a:gd name="connsiteY5" fmla="*/ 177589 h 177589"/>
              <a:gd name="connsiteX6" fmla="*/ 68516 w 471487"/>
              <a:gd name="connsiteY6" fmla="*/ 170444 h 177589"/>
              <a:gd name="connsiteX7" fmla="*/ 7143 w 471487"/>
              <a:gd name="connsiteY7" fmla="*/ 132884 h 177589"/>
              <a:gd name="connsiteX8" fmla="*/ 0 w 471487"/>
              <a:gd name="connsiteY8" fmla="*/ 1697 h 177589"/>
              <a:gd name="connsiteX0" fmla="*/ 0 w 471487"/>
              <a:gd name="connsiteY0" fmla="*/ 1697 h 177589"/>
              <a:gd name="connsiteX1" fmla="*/ 78042 w 471487"/>
              <a:gd name="connsiteY1" fmla="*/ 116537 h 177589"/>
              <a:gd name="connsiteX2" fmla="*/ 383921 w 471487"/>
              <a:gd name="connsiteY2" fmla="*/ 42718 h 177589"/>
              <a:gd name="connsiteX3" fmla="*/ 447675 w 471487"/>
              <a:gd name="connsiteY3" fmla="*/ 94566 h 177589"/>
              <a:gd name="connsiteX4" fmla="*/ 471487 w 471487"/>
              <a:gd name="connsiteY4" fmla="*/ 140028 h 177589"/>
              <a:gd name="connsiteX5" fmla="*/ 360109 w 471487"/>
              <a:gd name="connsiteY5" fmla="*/ 177589 h 177589"/>
              <a:gd name="connsiteX6" fmla="*/ 68516 w 471487"/>
              <a:gd name="connsiteY6" fmla="*/ 170444 h 177589"/>
              <a:gd name="connsiteX7" fmla="*/ 7143 w 471487"/>
              <a:gd name="connsiteY7" fmla="*/ 132884 h 177589"/>
              <a:gd name="connsiteX8" fmla="*/ 0 w 471487"/>
              <a:gd name="connsiteY8" fmla="*/ 1697 h 177589"/>
              <a:gd name="connsiteX0" fmla="*/ 0 w 471487"/>
              <a:gd name="connsiteY0" fmla="*/ 1697 h 177589"/>
              <a:gd name="connsiteX1" fmla="*/ 78042 w 471487"/>
              <a:gd name="connsiteY1" fmla="*/ 116537 h 177589"/>
              <a:gd name="connsiteX2" fmla="*/ 400590 w 471487"/>
              <a:gd name="connsiteY2" fmla="*/ 49862 h 177589"/>
              <a:gd name="connsiteX3" fmla="*/ 447675 w 471487"/>
              <a:gd name="connsiteY3" fmla="*/ 94566 h 177589"/>
              <a:gd name="connsiteX4" fmla="*/ 471487 w 471487"/>
              <a:gd name="connsiteY4" fmla="*/ 140028 h 177589"/>
              <a:gd name="connsiteX5" fmla="*/ 360109 w 471487"/>
              <a:gd name="connsiteY5" fmla="*/ 177589 h 177589"/>
              <a:gd name="connsiteX6" fmla="*/ 68516 w 471487"/>
              <a:gd name="connsiteY6" fmla="*/ 170444 h 177589"/>
              <a:gd name="connsiteX7" fmla="*/ 7143 w 471487"/>
              <a:gd name="connsiteY7" fmla="*/ 132884 h 177589"/>
              <a:gd name="connsiteX8" fmla="*/ 0 w 471487"/>
              <a:gd name="connsiteY8" fmla="*/ 1697 h 177589"/>
              <a:gd name="connsiteX0" fmla="*/ 0 w 471487"/>
              <a:gd name="connsiteY0" fmla="*/ 1697 h 177589"/>
              <a:gd name="connsiteX1" fmla="*/ 78042 w 471487"/>
              <a:gd name="connsiteY1" fmla="*/ 116537 h 177589"/>
              <a:gd name="connsiteX2" fmla="*/ 400590 w 471487"/>
              <a:gd name="connsiteY2" fmla="*/ 49862 h 177589"/>
              <a:gd name="connsiteX3" fmla="*/ 447675 w 471487"/>
              <a:gd name="connsiteY3" fmla="*/ 94566 h 177589"/>
              <a:gd name="connsiteX4" fmla="*/ 471487 w 471487"/>
              <a:gd name="connsiteY4" fmla="*/ 140028 h 177589"/>
              <a:gd name="connsiteX5" fmla="*/ 360109 w 471487"/>
              <a:gd name="connsiteY5" fmla="*/ 177589 h 177589"/>
              <a:gd name="connsiteX6" fmla="*/ 68516 w 471487"/>
              <a:gd name="connsiteY6" fmla="*/ 170444 h 177589"/>
              <a:gd name="connsiteX7" fmla="*/ 7143 w 471487"/>
              <a:gd name="connsiteY7" fmla="*/ 132884 h 177589"/>
              <a:gd name="connsiteX8" fmla="*/ 0 w 471487"/>
              <a:gd name="connsiteY8" fmla="*/ 1697 h 177589"/>
              <a:gd name="connsiteX0" fmla="*/ 0 w 471487"/>
              <a:gd name="connsiteY0" fmla="*/ 1697 h 177589"/>
              <a:gd name="connsiteX1" fmla="*/ 78042 w 471487"/>
              <a:gd name="connsiteY1" fmla="*/ 116537 h 177589"/>
              <a:gd name="connsiteX2" fmla="*/ 410115 w 471487"/>
              <a:gd name="connsiteY2" fmla="*/ 61768 h 177589"/>
              <a:gd name="connsiteX3" fmla="*/ 447675 w 471487"/>
              <a:gd name="connsiteY3" fmla="*/ 94566 h 177589"/>
              <a:gd name="connsiteX4" fmla="*/ 471487 w 471487"/>
              <a:gd name="connsiteY4" fmla="*/ 140028 h 177589"/>
              <a:gd name="connsiteX5" fmla="*/ 360109 w 471487"/>
              <a:gd name="connsiteY5" fmla="*/ 177589 h 177589"/>
              <a:gd name="connsiteX6" fmla="*/ 68516 w 471487"/>
              <a:gd name="connsiteY6" fmla="*/ 170444 h 177589"/>
              <a:gd name="connsiteX7" fmla="*/ 7143 w 471487"/>
              <a:gd name="connsiteY7" fmla="*/ 132884 h 177589"/>
              <a:gd name="connsiteX8" fmla="*/ 0 w 471487"/>
              <a:gd name="connsiteY8" fmla="*/ 1697 h 177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1487" h="177589">
                <a:moveTo>
                  <a:pt x="0" y="1697"/>
                </a:moveTo>
                <a:cubicBezTo>
                  <a:pt x="0" y="-16417"/>
                  <a:pt x="59928" y="116537"/>
                  <a:pt x="78042" y="116537"/>
                </a:cubicBezTo>
                <a:cubicBezTo>
                  <a:pt x="425271" y="122887"/>
                  <a:pt x="384355" y="126856"/>
                  <a:pt x="410115" y="61768"/>
                </a:cubicBezTo>
                <a:cubicBezTo>
                  <a:pt x="428229" y="61768"/>
                  <a:pt x="447675" y="76452"/>
                  <a:pt x="447675" y="94566"/>
                </a:cubicBezTo>
                <a:cubicBezTo>
                  <a:pt x="472281" y="109720"/>
                  <a:pt x="463550" y="124874"/>
                  <a:pt x="471487" y="140028"/>
                </a:cubicBezTo>
                <a:cubicBezTo>
                  <a:pt x="471487" y="158142"/>
                  <a:pt x="421086" y="177589"/>
                  <a:pt x="360109" y="177589"/>
                </a:cubicBezTo>
                <a:cubicBezTo>
                  <a:pt x="224018" y="177589"/>
                  <a:pt x="204607" y="170444"/>
                  <a:pt x="68516" y="170444"/>
                </a:cubicBezTo>
                <a:cubicBezTo>
                  <a:pt x="50402" y="170444"/>
                  <a:pt x="7143" y="150998"/>
                  <a:pt x="7143" y="132884"/>
                </a:cubicBezTo>
                <a:lnTo>
                  <a:pt x="0" y="1697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4848" tIns="62424" rIns="124848" bIns="6242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5663"/>
          </a:p>
        </p:txBody>
      </p:sp>
      <p:grpSp>
        <p:nvGrpSpPr>
          <p:cNvPr id="6" name="グループ化 5"/>
          <p:cNvGrpSpPr/>
          <p:nvPr/>
        </p:nvGrpSpPr>
        <p:grpSpPr>
          <a:xfrm>
            <a:off x="12077137" y="2443211"/>
            <a:ext cx="16737974" cy="14824822"/>
            <a:chOff x="14402286" y="2642110"/>
            <a:chExt cx="13990088" cy="12391020"/>
          </a:xfrm>
        </p:grpSpPr>
        <p:sp>
          <p:nvSpPr>
            <p:cNvPr id="30" name="四方向矢印 29"/>
            <p:cNvSpPr/>
            <p:nvPr/>
          </p:nvSpPr>
          <p:spPr>
            <a:xfrm>
              <a:off x="15708519" y="3575037"/>
              <a:ext cx="11279236" cy="10693051"/>
            </a:xfrm>
            <a:prstGeom prst="quadArrow">
              <a:avLst>
                <a:gd name="adj1" fmla="val 1071"/>
                <a:gd name="adj2" fmla="val 2602"/>
                <a:gd name="adj3" fmla="val 4133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4848" tIns="62424" rIns="124848" bIns="62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5663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20610639" y="2642110"/>
              <a:ext cx="1547779" cy="4952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ja-JP" sz="32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  <a:cs typeface="Times New Roman" panose="02020603050405020304" pitchFamily="18" charset="0"/>
                </a:rPr>
                <a:t>はげしい</a:t>
              </a:r>
              <a:endParaRPr lang="ja-JP" altLang="en-US" sz="3250" dirty="0">
                <a:solidFill>
                  <a:schemeClr val="tx1">
                    <a:lumMod val="50000"/>
                    <a:lumOff val="5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20766219" y="14537926"/>
              <a:ext cx="1199422" cy="4952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32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  <a:cs typeface="Times New Roman" panose="02020603050405020304" pitchFamily="18" charset="0"/>
                </a:rPr>
                <a:t>しずか</a:t>
              </a:r>
              <a:endParaRPr lang="ja-JP" altLang="en-US" sz="3250" dirty="0">
                <a:solidFill>
                  <a:schemeClr val="tx1">
                    <a:lumMod val="50000"/>
                    <a:lumOff val="5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7401967" y="8231547"/>
              <a:ext cx="990407" cy="273170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32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よろこび</a:t>
              </a:r>
              <a:endParaRPr kumimoji="1" lang="en-US" altLang="ja-JP" sz="3250" dirty="0">
                <a:solidFill>
                  <a:schemeClr val="tx1">
                    <a:lumMod val="50000"/>
                    <a:lumOff val="5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r>
                <a:rPr kumimoji="1" lang="ja-JP" altLang="en-US" sz="32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たのしさ</a:t>
              </a: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14402286" y="8231547"/>
              <a:ext cx="990408" cy="308925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32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かなしみ</a:t>
              </a:r>
              <a:endParaRPr kumimoji="1" lang="en-US" altLang="ja-JP" sz="3250" dirty="0">
                <a:solidFill>
                  <a:schemeClr val="tx1">
                    <a:lumMod val="50000"/>
                    <a:lumOff val="5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r>
                <a:rPr kumimoji="1" lang="ja-JP" altLang="en-US" sz="325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いかり</a:t>
              </a:r>
              <a:endParaRPr kumimoji="1" lang="en-US" altLang="ja-JP" sz="3250" dirty="0">
                <a:solidFill>
                  <a:schemeClr val="tx1">
                    <a:lumMod val="50000"/>
                    <a:lumOff val="5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</p:txBody>
        </p:sp>
      </p:grpSp>
      <p:sp>
        <p:nvSpPr>
          <p:cNvPr id="37" name="テキスト ボックス 36"/>
          <p:cNvSpPr txBox="1"/>
          <p:nvPr/>
        </p:nvSpPr>
        <p:spPr>
          <a:xfrm>
            <a:off x="2053175" y="2788334"/>
            <a:ext cx="9339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>
                <a:ln w="5715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～</a:t>
            </a:r>
            <a:r>
              <a:rPr kumimoji="1" lang="ja-JP" altLang="en-US" sz="7200" b="1" dirty="0" smtClean="0">
                <a:ln w="5715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こころ</a:t>
            </a:r>
            <a:r>
              <a:rPr kumimoji="1" lang="ja-JP" altLang="en-US" sz="6600" dirty="0" smtClean="0">
                <a:ln w="5715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の</a:t>
            </a:r>
            <a:r>
              <a:rPr kumimoji="1" lang="ja-JP" altLang="en-US" sz="7200" dirty="0">
                <a:ln w="5715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チャート～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2627328" y="4955440"/>
            <a:ext cx="7848600" cy="10706100"/>
          </a:xfrm>
          <a:prstGeom prst="roundRect">
            <a:avLst>
              <a:gd name="adj" fmla="val 695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05218" y="16216949"/>
            <a:ext cx="4195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今のわたし</a:t>
            </a:r>
            <a:endParaRPr kumimoji="1" lang="ja-JP" altLang="en-US" sz="5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45634" y="498118"/>
            <a:ext cx="508985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00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鑑賞ボード</a:t>
            </a:r>
            <a:endParaRPr lang="ja-JP" altLang="en-US" sz="800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 P悠々ゴシック体E" panose="040B0900000000000000" pitchFamily="50" charset="-128"/>
              <a:ea typeface="AR P悠々ゴシック体E" panose="040B0900000000000000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3338162" y="6052852"/>
            <a:ext cx="6620287" cy="8615648"/>
            <a:chOff x="15937219" y="516835"/>
            <a:chExt cx="2384395" cy="3103054"/>
          </a:xfrm>
        </p:grpSpPr>
        <p:sp>
          <p:nvSpPr>
            <p:cNvPr id="26" name="正方形/長方形 25"/>
            <p:cNvSpPr/>
            <p:nvPr/>
          </p:nvSpPr>
          <p:spPr>
            <a:xfrm>
              <a:off x="15937219" y="516835"/>
              <a:ext cx="2384395" cy="310305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楕円 26"/>
            <p:cNvSpPr/>
            <p:nvPr/>
          </p:nvSpPr>
          <p:spPr>
            <a:xfrm>
              <a:off x="16563719" y="967864"/>
              <a:ext cx="1033669" cy="995701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16261088" y="2063838"/>
              <a:ext cx="1736653" cy="1549069"/>
            </a:xfrm>
            <a:prstGeom prst="roundRect">
              <a:avLst>
                <a:gd name="adj" fmla="val 28645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9" name="直線コネクタ 28"/>
            <p:cNvCxnSpPr/>
            <p:nvPr/>
          </p:nvCxnSpPr>
          <p:spPr>
            <a:xfrm>
              <a:off x="16602642" y="2633277"/>
              <a:ext cx="9939" cy="9843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17636311" y="2628517"/>
              <a:ext cx="9939" cy="9843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ハート 35"/>
            <p:cNvSpPr/>
            <p:nvPr/>
          </p:nvSpPr>
          <p:spPr>
            <a:xfrm>
              <a:off x="17069440" y="2389653"/>
              <a:ext cx="540234" cy="430431"/>
            </a:xfrm>
            <a:prstGeom prst="heart">
              <a:avLst/>
            </a:prstGeom>
            <a:solidFill>
              <a:srgbClr val="FF5050"/>
            </a:solidFill>
            <a:ln>
              <a:noFill/>
            </a:ln>
            <a:effectLst>
              <a:softEdge rad="38100"/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73949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1273</TotalTime>
  <Words>40</Words>
  <Application>Microsoft Office PowerPoint</Application>
  <PresentationFormat>ユーザー設定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AR P悠々ゴシック体E</vt:lpstr>
      <vt:lpstr>AR丸ゴシック体E</vt:lpstr>
      <vt:lpstr>游ゴシック</vt:lpstr>
      <vt:lpstr>游ゴシック Light</vt:lpstr>
      <vt:lpstr>游明朝 Demibold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kumamoto</dc:creator>
  <cp:lastModifiedBy>0180582</cp:lastModifiedBy>
  <cp:revision>57</cp:revision>
  <cp:lastPrinted>2022-12-21T02:54:57Z</cp:lastPrinted>
  <dcterms:created xsi:type="dcterms:W3CDTF">2021-02-27T05:47:10Z</dcterms:created>
  <dcterms:modified xsi:type="dcterms:W3CDTF">2022-12-21T07:38:57Z</dcterms:modified>
</cp:coreProperties>
</file>