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4" r:id="rId4"/>
  </p:sldMasterIdLst>
  <p:notesMasterIdLst>
    <p:notesMasterId r:id="rId9"/>
  </p:notesMasterIdLst>
  <p:sldIdLst>
    <p:sldId id="528" r:id="rId5"/>
    <p:sldId id="557" r:id="rId6"/>
    <p:sldId id="556" r:id="rId7"/>
    <p:sldId id="558" r:id="rId8"/>
  </p:sldIdLst>
  <p:sldSz cx="9144000" cy="6858000" type="screen4x3"/>
  <p:notesSz cx="6735763" cy="9866313"/>
  <p:defaultTextStyle>
    <a:defPPr>
      <a:defRPr lang="ja-JP"/>
    </a:defPPr>
    <a:lvl1pPr marL="0" algn="l" defTabSz="872722" rtl="0" eaLnBrk="1" latinLnBrk="0" hangingPunct="1">
      <a:defRPr kumimoji="1" sz="1800" kern="1200">
        <a:solidFill>
          <a:schemeClr val="tx1"/>
        </a:solidFill>
        <a:latin typeface="+mn-lt"/>
        <a:ea typeface="+mn-ea"/>
        <a:cs typeface="+mn-cs"/>
      </a:defRPr>
    </a:lvl1pPr>
    <a:lvl2pPr marL="436361" algn="l" defTabSz="872722" rtl="0" eaLnBrk="1" latinLnBrk="0" hangingPunct="1">
      <a:defRPr kumimoji="1" sz="1800" kern="1200">
        <a:solidFill>
          <a:schemeClr val="tx1"/>
        </a:solidFill>
        <a:latin typeface="+mn-lt"/>
        <a:ea typeface="+mn-ea"/>
        <a:cs typeface="+mn-cs"/>
      </a:defRPr>
    </a:lvl2pPr>
    <a:lvl3pPr marL="872722" algn="l" defTabSz="872722" rtl="0" eaLnBrk="1" latinLnBrk="0" hangingPunct="1">
      <a:defRPr kumimoji="1" sz="1800" kern="1200">
        <a:solidFill>
          <a:schemeClr val="tx1"/>
        </a:solidFill>
        <a:latin typeface="+mn-lt"/>
        <a:ea typeface="+mn-ea"/>
        <a:cs typeface="+mn-cs"/>
      </a:defRPr>
    </a:lvl3pPr>
    <a:lvl4pPr marL="1309083" algn="l" defTabSz="872722" rtl="0" eaLnBrk="1" latinLnBrk="0" hangingPunct="1">
      <a:defRPr kumimoji="1" sz="1800" kern="1200">
        <a:solidFill>
          <a:schemeClr val="tx1"/>
        </a:solidFill>
        <a:latin typeface="+mn-lt"/>
        <a:ea typeface="+mn-ea"/>
        <a:cs typeface="+mn-cs"/>
      </a:defRPr>
    </a:lvl4pPr>
    <a:lvl5pPr marL="1745445" algn="l" defTabSz="872722" rtl="0" eaLnBrk="1" latinLnBrk="0" hangingPunct="1">
      <a:defRPr kumimoji="1" sz="1800" kern="1200">
        <a:solidFill>
          <a:schemeClr val="tx1"/>
        </a:solidFill>
        <a:latin typeface="+mn-lt"/>
        <a:ea typeface="+mn-ea"/>
        <a:cs typeface="+mn-cs"/>
      </a:defRPr>
    </a:lvl5pPr>
    <a:lvl6pPr marL="2181806" algn="l" defTabSz="872722" rtl="0" eaLnBrk="1" latinLnBrk="0" hangingPunct="1">
      <a:defRPr kumimoji="1" sz="1800" kern="1200">
        <a:solidFill>
          <a:schemeClr val="tx1"/>
        </a:solidFill>
        <a:latin typeface="+mn-lt"/>
        <a:ea typeface="+mn-ea"/>
        <a:cs typeface="+mn-cs"/>
      </a:defRPr>
    </a:lvl6pPr>
    <a:lvl7pPr marL="2618167" algn="l" defTabSz="872722" rtl="0" eaLnBrk="1" latinLnBrk="0" hangingPunct="1">
      <a:defRPr kumimoji="1" sz="1800" kern="1200">
        <a:solidFill>
          <a:schemeClr val="tx1"/>
        </a:solidFill>
        <a:latin typeface="+mn-lt"/>
        <a:ea typeface="+mn-ea"/>
        <a:cs typeface="+mn-cs"/>
      </a:defRPr>
    </a:lvl7pPr>
    <a:lvl8pPr marL="3054529" algn="l" defTabSz="872722" rtl="0" eaLnBrk="1" latinLnBrk="0" hangingPunct="1">
      <a:defRPr kumimoji="1" sz="1800" kern="1200">
        <a:solidFill>
          <a:schemeClr val="tx1"/>
        </a:solidFill>
        <a:latin typeface="+mn-lt"/>
        <a:ea typeface="+mn-ea"/>
        <a:cs typeface="+mn-cs"/>
      </a:defRPr>
    </a:lvl8pPr>
    <a:lvl9pPr marL="3490890" algn="l" defTabSz="872722"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FFFFCC"/>
    <a:srgbClr val="FF00FF"/>
    <a:srgbClr val="006600"/>
    <a:srgbClr val="008000"/>
    <a:srgbClr val="33CC33"/>
    <a:srgbClr val="00FF00"/>
    <a:srgbClr val="1F497D"/>
    <a:srgbClr val="4D4D4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6043" autoAdjust="0"/>
  </p:normalViewPr>
  <p:slideViewPr>
    <p:cSldViewPr>
      <p:cViewPr varScale="1">
        <p:scale>
          <a:sx n="73" d="100"/>
          <a:sy n="73" d="100"/>
        </p:scale>
        <p:origin x="1236" y="54"/>
      </p:cViewPr>
      <p:guideLst>
        <p:guide orient="horz" pos="2160"/>
        <p:guide pos="31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011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24"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3" y="0"/>
            <a:ext cx="2918830" cy="493316"/>
          </a:xfrm>
          <a:prstGeom prst="rect">
            <a:avLst/>
          </a:prstGeom>
        </p:spPr>
        <p:txBody>
          <a:bodyPr vert="horz" lIns="90636" tIns="45318" rIns="90636" bIns="45318"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3815376" y="0"/>
            <a:ext cx="2918830" cy="493316"/>
          </a:xfrm>
          <a:prstGeom prst="rect">
            <a:avLst/>
          </a:prstGeom>
        </p:spPr>
        <p:txBody>
          <a:bodyPr vert="horz" lIns="90636" tIns="45318" rIns="90636" bIns="45318" rtlCol="0"/>
          <a:lstStyle>
            <a:lvl1pPr algn="r">
              <a:defRPr sz="1200"/>
            </a:lvl1pPr>
          </a:lstStyle>
          <a:p>
            <a:fld id="{601456B5-DE8B-41C2-9539-7D49759F7095}" type="datetimeFigureOut">
              <a:rPr kumimoji="1" lang="ja-JP" altLang="en-US" smtClean="0"/>
              <a:pPr/>
              <a:t>2022/11/1</a:t>
            </a:fld>
            <a:endParaRPr kumimoji="1" lang="ja-JP" altLang="en-US" dirty="0"/>
          </a:p>
        </p:txBody>
      </p:sp>
      <p:sp>
        <p:nvSpPr>
          <p:cNvPr id="4" name="スライド イメージ プレースホルダ 3"/>
          <p:cNvSpPr>
            <a:spLocks noGrp="1" noRot="1" noChangeAspect="1"/>
          </p:cNvSpPr>
          <p:nvPr>
            <p:ph type="sldImg" idx="2"/>
          </p:nvPr>
        </p:nvSpPr>
        <p:spPr>
          <a:xfrm>
            <a:off x="903288" y="739775"/>
            <a:ext cx="4929187" cy="3698875"/>
          </a:xfrm>
          <a:prstGeom prst="rect">
            <a:avLst/>
          </a:prstGeom>
          <a:noFill/>
          <a:ln w="12700">
            <a:solidFill>
              <a:prstClr val="black"/>
            </a:solidFill>
          </a:ln>
        </p:spPr>
        <p:txBody>
          <a:bodyPr vert="horz" lIns="90636" tIns="45318" rIns="90636" bIns="45318" rtlCol="0" anchor="ctr"/>
          <a:lstStyle/>
          <a:p>
            <a:endParaRPr lang="ja-JP" altLang="en-US" dirty="0"/>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0636" tIns="45318" rIns="90636" bIns="45318"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3" y="9371288"/>
            <a:ext cx="2918830" cy="493316"/>
          </a:xfrm>
          <a:prstGeom prst="rect">
            <a:avLst/>
          </a:prstGeom>
        </p:spPr>
        <p:txBody>
          <a:bodyPr vert="horz" lIns="90636" tIns="45318" rIns="90636" bIns="45318"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3815376" y="9371288"/>
            <a:ext cx="2918830" cy="493316"/>
          </a:xfrm>
          <a:prstGeom prst="rect">
            <a:avLst/>
          </a:prstGeom>
        </p:spPr>
        <p:txBody>
          <a:bodyPr vert="horz" lIns="90636" tIns="45318" rIns="90636" bIns="45318" rtlCol="0" anchor="b"/>
          <a:lstStyle>
            <a:lvl1pPr algn="r">
              <a:defRPr sz="1200"/>
            </a:lvl1pPr>
          </a:lstStyle>
          <a:p>
            <a:fld id="{1014F3A9-05A9-4065-836A-B0086F22EE8F}" type="slidenum">
              <a:rPr kumimoji="1" lang="ja-JP" altLang="en-US" smtClean="0"/>
              <a:pPr/>
              <a:t>‹#›</a:t>
            </a:fld>
            <a:endParaRPr kumimoji="1" lang="ja-JP" altLang="en-US" dirty="0"/>
          </a:p>
        </p:txBody>
      </p:sp>
    </p:spTree>
    <p:extLst>
      <p:ext uri="{BB962C8B-B14F-4D97-AF65-F5344CB8AC3E}">
        <p14:creationId xmlns:p14="http://schemas.microsoft.com/office/powerpoint/2010/main" val="603248162"/>
      </p:ext>
    </p:extLst>
  </p:cSld>
  <p:clrMap bg1="lt1" tx1="dk1" bg2="lt2" tx2="dk2" accent1="accent1" accent2="accent2" accent3="accent3" accent4="accent4" accent5="accent5" accent6="accent6" hlink="hlink" folHlink="folHlink"/>
  <p:notesStyle>
    <a:lvl1pPr marL="0" algn="l" defTabSz="872722" rtl="0" eaLnBrk="1" latinLnBrk="0" hangingPunct="1">
      <a:defRPr kumimoji="1" sz="1100" kern="1200">
        <a:solidFill>
          <a:schemeClr val="tx1"/>
        </a:solidFill>
        <a:latin typeface="+mn-lt"/>
        <a:ea typeface="+mn-ea"/>
        <a:cs typeface="+mn-cs"/>
      </a:defRPr>
    </a:lvl1pPr>
    <a:lvl2pPr marL="436361" algn="l" defTabSz="872722" rtl="0" eaLnBrk="1" latinLnBrk="0" hangingPunct="1">
      <a:defRPr kumimoji="1" sz="1100" kern="1200">
        <a:solidFill>
          <a:schemeClr val="tx1"/>
        </a:solidFill>
        <a:latin typeface="+mn-lt"/>
        <a:ea typeface="+mn-ea"/>
        <a:cs typeface="+mn-cs"/>
      </a:defRPr>
    </a:lvl2pPr>
    <a:lvl3pPr marL="872722" algn="l" defTabSz="872722" rtl="0" eaLnBrk="1" latinLnBrk="0" hangingPunct="1">
      <a:defRPr kumimoji="1" sz="1100" kern="1200">
        <a:solidFill>
          <a:schemeClr val="tx1"/>
        </a:solidFill>
        <a:latin typeface="+mn-lt"/>
        <a:ea typeface="+mn-ea"/>
        <a:cs typeface="+mn-cs"/>
      </a:defRPr>
    </a:lvl3pPr>
    <a:lvl4pPr marL="1309083" algn="l" defTabSz="872722" rtl="0" eaLnBrk="1" latinLnBrk="0" hangingPunct="1">
      <a:defRPr kumimoji="1" sz="1100" kern="1200">
        <a:solidFill>
          <a:schemeClr val="tx1"/>
        </a:solidFill>
        <a:latin typeface="+mn-lt"/>
        <a:ea typeface="+mn-ea"/>
        <a:cs typeface="+mn-cs"/>
      </a:defRPr>
    </a:lvl4pPr>
    <a:lvl5pPr marL="1745445" algn="l" defTabSz="872722" rtl="0" eaLnBrk="1" latinLnBrk="0" hangingPunct="1">
      <a:defRPr kumimoji="1" sz="1100" kern="1200">
        <a:solidFill>
          <a:schemeClr val="tx1"/>
        </a:solidFill>
        <a:latin typeface="+mn-lt"/>
        <a:ea typeface="+mn-ea"/>
        <a:cs typeface="+mn-cs"/>
      </a:defRPr>
    </a:lvl5pPr>
    <a:lvl6pPr marL="2181806" algn="l" defTabSz="872722" rtl="0" eaLnBrk="1" latinLnBrk="0" hangingPunct="1">
      <a:defRPr kumimoji="1" sz="1100" kern="1200">
        <a:solidFill>
          <a:schemeClr val="tx1"/>
        </a:solidFill>
        <a:latin typeface="+mn-lt"/>
        <a:ea typeface="+mn-ea"/>
        <a:cs typeface="+mn-cs"/>
      </a:defRPr>
    </a:lvl6pPr>
    <a:lvl7pPr marL="2618167" algn="l" defTabSz="872722" rtl="0" eaLnBrk="1" latinLnBrk="0" hangingPunct="1">
      <a:defRPr kumimoji="1" sz="1100" kern="1200">
        <a:solidFill>
          <a:schemeClr val="tx1"/>
        </a:solidFill>
        <a:latin typeface="+mn-lt"/>
        <a:ea typeface="+mn-ea"/>
        <a:cs typeface="+mn-cs"/>
      </a:defRPr>
    </a:lvl7pPr>
    <a:lvl8pPr marL="3054529" algn="l" defTabSz="872722" rtl="0" eaLnBrk="1" latinLnBrk="0" hangingPunct="1">
      <a:defRPr kumimoji="1" sz="1100" kern="1200">
        <a:solidFill>
          <a:schemeClr val="tx1"/>
        </a:solidFill>
        <a:latin typeface="+mn-lt"/>
        <a:ea typeface="+mn-ea"/>
        <a:cs typeface="+mn-cs"/>
      </a:defRPr>
    </a:lvl8pPr>
    <a:lvl9pPr marL="3490890" algn="l" defTabSz="872722" rtl="0" eaLnBrk="1" latinLnBrk="0" hangingPunct="1">
      <a:defRPr kumimoji="1" sz="11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62"/>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1" y="3886201"/>
            <a:ext cx="6400800" cy="1752600"/>
          </a:xfrm>
          <a:prstGeom prst="rect">
            <a:avLst/>
          </a:prstGeom>
        </p:spPr>
        <p:txBody>
          <a:bodyPr/>
          <a:lstStyle>
            <a:lvl1pPr marL="0" indent="0" algn="ctr">
              <a:buNone/>
              <a:defRPr>
                <a:solidFill>
                  <a:schemeClr val="tx1">
                    <a:tint val="75000"/>
                  </a:schemeClr>
                </a:solidFill>
              </a:defRPr>
            </a:lvl1pPr>
            <a:lvl2pPr marL="436361" indent="0" algn="ctr">
              <a:buNone/>
              <a:defRPr>
                <a:solidFill>
                  <a:schemeClr val="tx1">
                    <a:tint val="75000"/>
                  </a:schemeClr>
                </a:solidFill>
              </a:defRPr>
            </a:lvl2pPr>
            <a:lvl3pPr marL="872722" indent="0" algn="ctr">
              <a:buNone/>
              <a:defRPr>
                <a:solidFill>
                  <a:schemeClr val="tx1">
                    <a:tint val="75000"/>
                  </a:schemeClr>
                </a:solidFill>
              </a:defRPr>
            </a:lvl3pPr>
            <a:lvl4pPr marL="1309083" indent="0" algn="ctr">
              <a:buNone/>
              <a:defRPr>
                <a:solidFill>
                  <a:schemeClr val="tx1">
                    <a:tint val="75000"/>
                  </a:schemeClr>
                </a:solidFill>
              </a:defRPr>
            </a:lvl4pPr>
            <a:lvl5pPr marL="1745445" indent="0" algn="ctr">
              <a:buNone/>
              <a:defRPr>
                <a:solidFill>
                  <a:schemeClr val="tx1">
                    <a:tint val="75000"/>
                  </a:schemeClr>
                </a:solidFill>
              </a:defRPr>
            </a:lvl5pPr>
            <a:lvl6pPr marL="2181806" indent="0" algn="ctr">
              <a:buNone/>
              <a:defRPr>
                <a:solidFill>
                  <a:schemeClr val="tx1">
                    <a:tint val="75000"/>
                  </a:schemeClr>
                </a:solidFill>
              </a:defRPr>
            </a:lvl6pPr>
            <a:lvl7pPr marL="2618167" indent="0" algn="ctr">
              <a:buNone/>
              <a:defRPr>
                <a:solidFill>
                  <a:schemeClr val="tx1">
                    <a:tint val="75000"/>
                  </a:schemeClr>
                </a:solidFill>
              </a:defRPr>
            </a:lvl7pPr>
            <a:lvl8pPr marL="3054529" indent="0" algn="ctr">
              <a:buNone/>
              <a:defRPr>
                <a:solidFill>
                  <a:schemeClr val="tx1">
                    <a:tint val="75000"/>
                  </a:schemeClr>
                </a:solidFill>
              </a:defRPr>
            </a:lvl8pPr>
            <a:lvl9pPr marL="349089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19E2DE70-AE98-4608-B31C-366CDDB7BF5A}" type="datetime1">
              <a:rPr lang="ja-JP" altLang="en-US" smtClean="0">
                <a:solidFill>
                  <a:prstClr val="black">
                    <a:tint val="75000"/>
                  </a:prstClr>
                </a:solidFill>
              </a:rPr>
              <a:t>2022/11/1</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396534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1600214"/>
            <a:ext cx="8229600" cy="4525963"/>
          </a:xfrm>
          <a:prstGeom prst="rect">
            <a:avLst/>
          </a:prstGeo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75C310A5-19ED-487F-A4E0-6E7C4926396B}" type="datetime1">
              <a:rPr lang="ja-JP" altLang="en-US" smtClean="0">
                <a:solidFill>
                  <a:prstClr val="black">
                    <a:tint val="75000"/>
                  </a:prstClr>
                </a:solidFill>
              </a:rPr>
              <a:t>2022/11/1</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84621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65"/>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6" y="274665"/>
            <a:ext cx="6019800" cy="5851525"/>
          </a:xfrm>
          <a:prstGeom prst="rect">
            <a:avLst/>
          </a:prstGeo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7417F56A-C682-4B5D-8A55-1B7301C75D9C}" type="datetime1">
              <a:rPr lang="ja-JP" altLang="en-US" smtClean="0">
                <a:solidFill>
                  <a:prstClr val="black">
                    <a:tint val="75000"/>
                  </a:prstClr>
                </a:solidFill>
              </a:rPr>
              <a:t>2022/11/1</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174029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236832" y="274640"/>
            <a:ext cx="8673231" cy="469641"/>
          </a:xfrm>
        </p:spPr>
        <p:txBody>
          <a:bodyPr>
            <a:noAutofit/>
          </a:bodyPr>
          <a:lstStyle/>
          <a:p>
            <a:r>
              <a:rPr kumimoji="1" lang="ja-JP" altLang="en-US" dirty="0"/>
              <a:t>マスタ タイトルの書式設定</a:t>
            </a:r>
          </a:p>
        </p:txBody>
      </p:sp>
      <p:sp>
        <p:nvSpPr>
          <p:cNvPr id="3" name="コンテンツ プレースホルダ 2"/>
          <p:cNvSpPr>
            <a:spLocks noGrp="1"/>
          </p:cNvSpPr>
          <p:nvPr>
            <p:ph idx="1"/>
          </p:nvPr>
        </p:nvSpPr>
        <p:spPr>
          <a:xfrm>
            <a:off x="236832" y="961902"/>
            <a:ext cx="8673231" cy="1170971"/>
          </a:xfrm>
          <a:prstGeom prst="roundRect">
            <a:avLst>
              <a:gd name="adj" fmla="val 6329"/>
            </a:avLst>
          </a:prstGeom>
          <a:ln w="9525">
            <a:prstDash val="sysDash"/>
          </a:ln>
        </p:spPr>
        <p:txBody>
          <a:bodyPr/>
          <a:lstStyle>
            <a:lvl1pPr marL="239392" indent="-239392">
              <a:defRPr/>
            </a:lvl1pPr>
          </a:lstStyle>
          <a:p>
            <a:pPr lvl="0"/>
            <a:endParaRPr kumimoji="1" lang="en-US" altLang="ja-JP" dirty="0"/>
          </a:p>
        </p:txBody>
      </p:sp>
      <p:sp>
        <p:nvSpPr>
          <p:cNvPr id="4" name="日付プレースホルダ 3"/>
          <p:cNvSpPr>
            <a:spLocks noGrp="1"/>
          </p:cNvSpPr>
          <p:nvPr>
            <p:ph type="dt" sz="half" idx="10"/>
          </p:nvPr>
        </p:nvSpPr>
        <p:spPr/>
        <p:txBody>
          <a:bodyPr/>
          <a:lstStyle/>
          <a:p>
            <a:fld id="{1D7A2149-C831-46B4-8315-01237CD35032}" type="datetime1">
              <a:rPr lang="ja-JP" altLang="en-US" smtClean="0">
                <a:solidFill>
                  <a:prstClr val="black">
                    <a:tint val="75000"/>
                  </a:prstClr>
                </a:solidFill>
              </a:rPr>
              <a:t>2022/11/1</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587337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37"/>
            <a:ext cx="7772400" cy="1362075"/>
          </a:xfrm>
        </p:spPr>
        <p:txBody>
          <a:bodyPr anchor="t"/>
          <a:lstStyle>
            <a:lvl1pPr algn="l">
              <a:defRPr sz="39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21"/>
            <a:ext cx="7772400" cy="1500187"/>
          </a:xfrm>
          <a:prstGeom prst="rect">
            <a:avLst/>
          </a:prstGeom>
        </p:spPr>
        <p:txBody>
          <a:bodyPr anchor="b"/>
          <a:lstStyle>
            <a:lvl1pPr marL="0" indent="0">
              <a:buNone/>
              <a:defRPr sz="1900">
                <a:solidFill>
                  <a:schemeClr val="tx1">
                    <a:tint val="75000"/>
                  </a:schemeClr>
                </a:solidFill>
              </a:defRPr>
            </a:lvl1pPr>
            <a:lvl2pPr marL="436361" indent="0">
              <a:buNone/>
              <a:defRPr sz="1800">
                <a:solidFill>
                  <a:schemeClr val="tx1">
                    <a:tint val="75000"/>
                  </a:schemeClr>
                </a:solidFill>
              </a:defRPr>
            </a:lvl2pPr>
            <a:lvl3pPr marL="872722" indent="0">
              <a:buNone/>
              <a:defRPr sz="1500">
                <a:solidFill>
                  <a:schemeClr val="tx1">
                    <a:tint val="75000"/>
                  </a:schemeClr>
                </a:solidFill>
              </a:defRPr>
            </a:lvl3pPr>
            <a:lvl4pPr marL="1309083" indent="0">
              <a:buNone/>
              <a:defRPr sz="1300">
                <a:solidFill>
                  <a:schemeClr val="tx1">
                    <a:tint val="75000"/>
                  </a:schemeClr>
                </a:solidFill>
              </a:defRPr>
            </a:lvl4pPr>
            <a:lvl5pPr marL="1745445" indent="0">
              <a:buNone/>
              <a:defRPr sz="1300">
                <a:solidFill>
                  <a:schemeClr val="tx1">
                    <a:tint val="75000"/>
                  </a:schemeClr>
                </a:solidFill>
              </a:defRPr>
            </a:lvl5pPr>
            <a:lvl6pPr marL="2181806" indent="0">
              <a:buNone/>
              <a:defRPr sz="1300">
                <a:solidFill>
                  <a:schemeClr val="tx1">
                    <a:tint val="75000"/>
                  </a:schemeClr>
                </a:solidFill>
              </a:defRPr>
            </a:lvl6pPr>
            <a:lvl7pPr marL="2618167" indent="0">
              <a:buNone/>
              <a:defRPr sz="1300">
                <a:solidFill>
                  <a:schemeClr val="tx1">
                    <a:tint val="75000"/>
                  </a:schemeClr>
                </a:solidFill>
              </a:defRPr>
            </a:lvl7pPr>
            <a:lvl8pPr marL="3054529" indent="0">
              <a:buNone/>
              <a:defRPr sz="1300">
                <a:solidFill>
                  <a:schemeClr val="tx1">
                    <a:tint val="75000"/>
                  </a:schemeClr>
                </a:solidFill>
              </a:defRPr>
            </a:lvl8pPr>
            <a:lvl9pPr marL="3490890" indent="0">
              <a:buNone/>
              <a:defRPr sz="13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F1E263BE-9EEC-4E02-9AFD-C27EE2B9F29C}" type="datetime1">
              <a:rPr lang="ja-JP" altLang="en-US" smtClean="0">
                <a:solidFill>
                  <a:prstClr val="black">
                    <a:tint val="75000"/>
                  </a:prstClr>
                </a:solidFill>
              </a:rPr>
              <a:t>2022/11/1</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940280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7" y="1600214"/>
            <a:ext cx="4038600" cy="4525963"/>
          </a:xfrm>
          <a:prstGeom prst="rect">
            <a:avLst/>
          </a:prstGeom>
        </p:spPr>
        <p:txBody>
          <a:bodyPr/>
          <a:lstStyle>
            <a:lvl1pPr>
              <a:defRPr sz="2600"/>
            </a:lvl1pPr>
            <a:lvl2pPr>
              <a:defRPr sz="2300"/>
            </a:lvl2pPr>
            <a:lvl3pPr>
              <a:defRPr sz="19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14"/>
            <a:ext cx="4038600" cy="4525963"/>
          </a:xfrm>
          <a:prstGeom prst="rect">
            <a:avLst/>
          </a:prstGeom>
        </p:spPr>
        <p:txBody>
          <a:bodyPr/>
          <a:lstStyle>
            <a:lvl1pPr>
              <a:defRPr sz="2600"/>
            </a:lvl1pPr>
            <a:lvl2pPr>
              <a:defRPr sz="2300"/>
            </a:lvl2pPr>
            <a:lvl3pPr>
              <a:defRPr sz="19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9C0148B6-CBEE-4B0D-8D1E-D5076716F6B7}" type="datetime1">
              <a:rPr lang="ja-JP" altLang="en-US" smtClean="0">
                <a:solidFill>
                  <a:prstClr val="black">
                    <a:tint val="75000"/>
                  </a:prstClr>
                </a:solidFill>
              </a:rPr>
              <a:t>2022/11/1</a:t>
            </a:fld>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071182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a:prstGeom prst="rect">
            <a:avLst/>
          </a:prstGeom>
        </p:spPr>
        <p:txBody>
          <a:bodyPr anchor="b"/>
          <a:lstStyle>
            <a:lvl1pPr marL="0" indent="0">
              <a:buNone/>
              <a:defRPr sz="2300" b="1"/>
            </a:lvl1pPr>
            <a:lvl2pPr marL="436361" indent="0">
              <a:buNone/>
              <a:defRPr sz="1900" b="1"/>
            </a:lvl2pPr>
            <a:lvl3pPr marL="872722" indent="0">
              <a:buNone/>
              <a:defRPr sz="1800" b="1"/>
            </a:lvl3pPr>
            <a:lvl4pPr marL="1309083" indent="0">
              <a:buNone/>
              <a:defRPr sz="1500" b="1"/>
            </a:lvl4pPr>
            <a:lvl5pPr marL="1745445" indent="0">
              <a:buNone/>
              <a:defRPr sz="1500" b="1"/>
            </a:lvl5pPr>
            <a:lvl6pPr marL="2181806" indent="0">
              <a:buNone/>
              <a:defRPr sz="1500" b="1"/>
            </a:lvl6pPr>
            <a:lvl7pPr marL="2618167" indent="0">
              <a:buNone/>
              <a:defRPr sz="1500" b="1"/>
            </a:lvl7pPr>
            <a:lvl8pPr marL="3054529" indent="0">
              <a:buNone/>
              <a:defRPr sz="1500" b="1"/>
            </a:lvl8pPr>
            <a:lvl9pPr marL="3490890" indent="0">
              <a:buNone/>
              <a:defRPr sz="15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a:prstGeom prst="rect">
            <a:avLst/>
          </a:prstGeom>
        </p:spPr>
        <p:txBody>
          <a:bodyPr/>
          <a:lstStyle>
            <a:lvl1pPr>
              <a:defRPr sz="2300"/>
            </a:lvl1pPr>
            <a:lvl2pPr>
              <a:defRPr sz="19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9" y="1535113"/>
            <a:ext cx="4041776" cy="639762"/>
          </a:xfrm>
          <a:prstGeom prst="rect">
            <a:avLst/>
          </a:prstGeom>
        </p:spPr>
        <p:txBody>
          <a:bodyPr anchor="b"/>
          <a:lstStyle>
            <a:lvl1pPr marL="0" indent="0">
              <a:buNone/>
              <a:defRPr sz="2300" b="1"/>
            </a:lvl1pPr>
            <a:lvl2pPr marL="436361" indent="0">
              <a:buNone/>
              <a:defRPr sz="1900" b="1"/>
            </a:lvl2pPr>
            <a:lvl3pPr marL="872722" indent="0">
              <a:buNone/>
              <a:defRPr sz="1800" b="1"/>
            </a:lvl3pPr>
            <a:lvl4pPr marL="1309083" indent="0">
              <a:buNone/>
              <a:defRPr sz="1500" b="1"/>
            </a:lvl4pPr>
            <a:lvl5pPr marL="1745445" indent="0">
              <a:buNone/>
              <a:defRPr sz="1500" b="1"/>
            </a:lvl5pPr>
            <a:lvl6pPr marL="2181806" indent="0">
              <a:buNone/>
              <a:defRPr sz="1500" b="1"/>
            </a:lvl6pPr>
            <a:lvl7pPr marL="2618167" indent="0">
              <a:buNone/>
              <a:defRPr sz="1500" b="1"/>
            </a:lvl7pPr>
            <a:lvl8pPr marL="3054529" indent="0">
              <a:buNone/>
              <a:defRPr sz="1500" b="1"/>
            </a:lvl8pPr>
            <a:lvl9pPr marL="3490890" indent="0">
              <a:buNone/>
              <a:defRPr sz="15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9" y="2174875"/>
            <a:ext cx="4041776" cy="3951288"/>
          </a:xfrm>
          <a:prstGeom prst="rect">
            <a:avLst/>
          </a:prstGeom>
        </p:spPr>
        <p:txBody>
          <a:bodyPr/>
          <a:lstStyle>
            <a:lvl1pPr>
              <a:defRPr sz="2300"/>
            </a:lvl1pPr>
            <a:lvl2pPr>
              <a:defRPr sz="19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3C4476F5-97FA-40C3-B00C-E97BC75E66FC}" type="datetime1">
              <a:rPr lang="ja-JP" altLang="en-US" smtClean="0">
                <a:solidFill>
                  <a:prstClr val="black">
                    <a:tint val="75000"/>
                  </a:prstClr>
                </a:solidFill>
              </a:rPr>
              <a:t>2022/11/1</a:t>
            </a:fld>
            <a:endParaRPr lang="ja-JP" altLang="en-US" dirty="0">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dirty="0">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97131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231262" y="274638"/>
            <a:ext cx="8716136" cy="418058"/>
          </a:xfrm>
        </p:spPr>
        <p:txBody>
          <a:bodyPr>
            <a:noAutofit/>
          </a:bodyPr>
          <a:lstStyle/>
          <a:p>
            <a:r>
              <a:rPr kumimoji="1" lang="ja-JP" altLang="en-US" dirty="0"/>
              <a:t>マスタ タイトルの書式設定</a:t>
            </a:r>
          </a:p>
        </p:txBody>
      </p:sp>
      <p:sp>
        <p:nvSpPr>
          <p:cNvPr id="3" name="日付プレースホルダ 2"/>
          <p:cNvSpPr>
            <a:spLocks noGrp="1"/>
          </p:cNvSpPr>
          <p:nvPr>
            <p:ph type="dt" sz="half" idx="10"/>
          </p:nvPr>
        </p:nvSpPr>
        <p:spPr/>
        <p:txBody>
          <a:bodyPr/>
          <a:lstStyle/>
          <a:p>
            <a:fld id="{97421C58-DF5D-46C0-BD60-BAD9C3A26188}" type="datetime1">
              <a:rPr lang="ja-JP" altLang="en-US" smtClean="0">
                <a:solidFill>
                  <a:prstClr val="black">
                    <a:tint val="75000"/>
                  </a:prstClr>
                </a:solidFill>
              </a:rPr>
              <a:t>2022/11/1</a:t>
            </a:fld>
            <a:endParaRPr lang="ja-JP" altLang="en-US" dirty="0">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dirty="0">
              <a:solidFill>
                <a:prstClr val="black">
                  <a:tint val="75000"/>
                </a:prstClr>
              </a:solidFill>
            </a:endParaRPr>
          </a:p>
        </p:txBody>
      </p:sp>
      <p:sp>
        <p:nvSpPr>
          <p:cNvPr id="5" name="スライド番号プレースホルダ 4"/>
          <p:cNvSpPr>
            <a:spLocks noGrp="1"/>
          </p:cNvSpPr>
          <p:nvPr>
            <p:ph type="sldNum" sz="quarter" idx="12"/>
          </p:nvPr>
        </p:nvSpPr>
        <p:spPr>
          <a:xfrm>
            <a:off x="7079782" y="6618171"/>
            <a:ext cx="2133600" cy="365125"/>
          </a:xfrm>
        </p:spPr>
        <p:txBody>
          <a:bodyPr/>
          <a:lstStyle/>
          <a:p>
            <a:fld id="{32927FFD-3D24-4EC2-AEC8-E83A8D96C0AC}"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テキスト プレースホルダ 6"/>
          <p:cNvSpPr>
            <a:spLocks noGrp="1"/>
          </p:cNvSpPr>
          <p:nvPr>
            <p:ph type="body" sz="quarter" idx="13"/>
          </p:nvPr>
        </p:nvSpPr>
        <p:spPr>
          <a:xfrm>
            <a:off x="231306" y="908746"/>
            <a:ext cx="8706903" cy="1223963"/>
          </a:xfrm>
        </p:spPr>
        <p:txBody>
          <a:bodyPr/>
          <a:lstStyle/>
          <a:p>
            <a:pPr lvl="0"/>
            <a:endParaRPr kumimoji="1" lang="ja-JP" altLang="en-US" dirty="0"/>
          </a:p>
        </p:txBody>
      </p:sp>
      <p:sp>
        <p:nvSpPr>
          <p:cNvPr id="10" name="テキスト ボックス 9"/>
          <p:cNvSpPr txBox="1"/>
          <p:nvPr userDrawn="1"/>
        </p:nvSpPr>
        <p:spPr>
          <a:xfrm>
            <a:off x="0" y="-82527"/>
            <a:ext cx="664689" cy="426681"/>
          </a:xfrm>
          <a:prstGeom prst="rect">
            <a:avLst/>
          </a:prstGeom>
          <a:noFill/>
          <a:ln w="12700">
            <a:solidFill>
              <a:schemeClr val="tx1"/>
            </a:solidFill>
          </a:ln>
        </p:spPr>
        <p:txBody>
          <a:bodyPr wrap="square" lIns="87272" tIns="43637" rIns="87272" bIns="43637" rtlCol="0" anchor="ctr" anchorCtr="0">
            <a:spAutoFit/>
          </a:bodyPr>
          <a:lstStyle/>
          <a:p>
            <a:r>
              <a:rPr lang="ja-JP" altLang="en-US" sz="1100" dirty="0">
                <a:solidFill>
                  <a:prstClr val="black"/>
                </a:solidFill>
              </a:rPr>
              <a:t>機密性２</a:t>
            </a:r>
            <a:endParaRPr lang="en-US" altLang="ja-JP" sz="1100" dirty="0">
              <a:solidFill>
                <a:prstClr val="black"/>
              </a:solidFill>
            </a:endParaRPr>
          </a:p>
        </p:txBody>
      </p:sp>
      <p:sp>
        <p:nvSpPr>
          <p:cNvPr id="12" name="コンテンツ プレースホルダ 11"/>
          <p:cNvSpPr>
            <a:spLocks noGrp="1"/>
          </p:cNvSpPr>
          <p:nvPr>
            <p:ph sz="quarter" idx="14"/>
          </p:nvPr>
        </p:nvSpPr>
        <p:spPr>
          <a:xfrm>
            <a:off x="185065" y="2276872"/>
            <a:ext cx="8707316" cy="1225550"/>
          </a:xfrm>
        </p:spPr>
        <p:txBody>
          <a:bodyPr/>
          <a:lstStyle/>
          <a:p>
            <a:pPr lvl="0"/>
            <a:r>
              <a:rPr kumimoji="1" lang="ja-JP" altLang="en-US" dirty="0"/>
              <a:t>マスタ テキストの書式設定</a:t>
            </a:r>
          </a:p>
        </p:txBody>
      </p:sp>
    </p:spTree>
    <p:extLst>
      <p:ext uri="{BB962C8B-B14F-4D97-AF65-F5344CB8AC3E}">
        <p14:creationId xmlns:p14="http://schemas.microsoft.com/office/powerpoint/2010/main" val="2252828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EE69016-8B7E-44DB-9C1F-20BF6D12F083}" type="datetime1">
              <a:rPr lang="ja-JP" altLang="en-US" smtClean="0">
                <a:solidFill>
                  <a:prstClr val="black">
                    <a:tint val="75000"/>
                  </a:prstClr>
                </a:solidFill>
              </a:rPr>
              <a:t>2022/11/1</a:t>
            </a:fld>
            <a:endParaRPr lang="ja-JP" altLang="en-US" dirty="0">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dirty="0">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535371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19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9" y="273076"/>
            <a:ext cx="5111749" cy="5853113"/>
          </a:xfrm>
          <a:prstGeom prst="rect">
            <a:avLst/>
          </a:prstGeom>
        </p:spPr>
        <p:txBody>
          <a:bodyPr/>
          <a:lstStyle>
            <a:lvl1pPr>
              <a:defRPr sz="3100"/>
            </a:lvl1pPr>
            <a:lvl2pPr>
              <a:defRPr sz="2600"/>
            </a:lvl2pPr>
            <a:lvl3pPr>
              <a:defRPr sz="23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10"/>
            <a:ext cx="3008313" cy="4691063"/>
          </a:xfrm>
          <a:prstGeom prst="rect">
            <a:avLst/>
          </a:prstGeom>
        </p:spPr>
        <p:txBody>
          <a:bodyPr/>
          <a:lstStyle>
            <a:lvl1pPr marL="0" indent="0">
              <a:buNone/>
              <a:defRPr sz="1300"/>
            </a:lvl1pPr>
            <a:lvl2pPr marL="436361" indent="0">
              <a:buNone/>
              <a:defRPr sz="1100"/>
            </a:lvl2pPr>
            <a:lvl3pPr marL="872722" indent="0">
              <a:buNone/>
              <a:defRPr sz="1000"/>
            </a:lvl3pPr>
            <a:lvl4pPr marL="1309083" indent="0">
              <a:buNone/>
              <a:defRPr sz="900"/>
            </a:lvl4pPr>
            <a:lvl5pPr marL="1745445" indent="0">
              <a:buNone/>
              <a:defRPr sz="900"/>
            </a:lvl5pPr>
            <a:lvl6pPr marL="2181806" indent="0">
              <a:buNone/>
              <a:defRPr sz="900"/>
            </a:lvl6pPr>
            <a:lvl7pPr marL="2618167" indent="0">
              <a:buNone/>
              <a:defRPr sz="900"/>
            </a:lvl7pPr>
            <a:lvl8pPr marL="3054529" indent="0">
              <a:buNone/>
              <a:defRPr sz="900"/>
            </a:lvl8pPr>
            <a:lvl9pPr marL="349089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B3046ED2-50F6-4C51-9F33-BFB46C14D75D}" type="datetime1">
              <a:rPr lang="ja-JP" altLang="en-US" smtClean="0">
                <a:solidFill>
                  <a:prstClr val="black">
                    <a:tint val="75000"/>
                  </a:prstClr>
                </a:solidFill>
              </a:rPr>
              <a:t>2022/11/1</a:t>
            </a:fld>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131839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94" y="4800600"/>
            <a:ext cx="5486400" cy="566738"/>
          </a:xfrm>
        </p:spPr>
        <p:txBody>
          <a:bodyPr anchor="b"/>
          <a:lstStyle>
            <a:lvl1pPr algn="l">
              <a:defRPr sz="1900" b="1"/>
            </a:lvl1pPr>
          </a:lstStyle>
          <a:p>
            <a:r>
              <a:rPr kumimoji="1" lang="ja-JP" altLang="en-US"/>
              <a:t>マスタ タイトルの書式設定</a:t>
            </a:r>
          </a:p>
        </p:txBody>
      </p:sp>
      <p:sp>
        <p:nvSpPr>
          <p:cNvPr id="3" name="図プレースホルダ 2"/>
          <p:cNvSpPr>
            <a:spLocks noGrp="1"/>
          </p:cNvSpPr>
          <p:nvPr>
            <p:ph type="pic" idx="1"/>
          </p:nvPr>
        </p:nvSpPr>
        <p:spPr>
          <a:xfrm>
            <a:off x="1792294" y="612775"/>
            <a:ext cx="5486400" cy="4114800"/>
          </a:xfrm>
          <a:prstGeom prst="rect">
            <a:avLst/>
          </a:prstGeom>
        </p:spPr>
        <p:txBody>
          <a:bodyPr/>
          <a:lstStyle>
            <a:lvl1pPr marL="0" indent="0">
              <a:buNone/>
              <a:defRPr sz="3100"/>
            </a:lvl1pPr>
            <a:lvl2pPr marL="436361" indent="0">
              <a:buNone/>
              <a:defRPr sz="2600"/>
            </a:lvl2pPr>
            <a:lvl3pPr marL="872722" indent="0">
              <a:buNone/>
              <a:defRPr sz="2300"/>
            </a:lvl3pPr>
            <a:lvl4pPr marL="1309083" indent="0">
              <a:buNone/>
              <a:defRPr sz="1900"/>
            </a:lvl4pPr>
            <a:lvl5pPr marL="1745445" indent="0">
              <a:buNone/>
              <a:defRPr sz="1900"/>
            </a:lvl5pPr>
            <a:lvl6pPr marL="2181806" indent="0">
              <a:buNone/>
              <a:defRPr sz="1900"/>
            </a:lvl6pPr>
            <a:lvl7pPr marL="2618167" indent="0">
              <a:buNone/>
              <a:defRPr sz="1900"/>
            </a:lvl7pPr>
            <a:lvl8pPr marL="3054529" indent="0">
              <a:buNone/>
              <a:defRPr sz="1900"/>
            </a:lvl8pPr>
            <a:lvl9pPr marL="3490890" indent="0">
              <a:buNone/>
              <a:defRPr sz="1900"/>
            </a:lvl9pPr>
          </a:lstStyle>
          <a:p>
            <a:r>
              <a:rPr kumimoji="1" lang="ja-JP" altLang="en-US" dirty="0"/>
              <a:t>アイコンをクリックして図を追加</a:t>
            </a:r>
          </a:p>
        </p:txBody>
      </p:sp>
      <p:sp>
        <p:nvSpPr>
          <p:cNvPr id="4" name="テキスト プレースホルダ 3"/>
          <p:cNvSpPr>
            <a:spLocks noGrp="1"/>
          </p:cNvSpPr>
          <p:nvPr>
            <p:ph type="body" sz="half" idx="2"/>
          </p:nvPr>
        </p:nvSpPr>
        <p:spPr>
          <a:xfrm>
            <a:off x="1792294" y="5367338"/>
            <a:ext cx="5486400" cy="804862"/>
          </a:xfrm>
          <a:prstGeom prst="rect">
            <a:avLst/>
          </a:prstGeom>
        </p:spPr>
        <p:txBody>
          <a:bodyPr/>
          <a:lstStyle>
            <a:lvl1pPr marL="0" indent="0">
              <a:buNone/>
              <a:defRPr sz="1300"/>
            </a:lvl1pPr>
            <a:lvl2pPr marL="436361" indent="0">
              <a:buNone/>
              <a:defRPr sz="1100"/>
            </a:lvl2pPr>
            <a:lvl3pPr marL="872722" indent="0">
              <a:buNone/>
              <a:defRPr sz="1000"/>
            </a:lvl3pPr>
            <a:lvl4pPr marL="1309083" indent="0">
              <a:buNone/>
              <a:defRPr sz="900"/>
            </a:lvl4pPr>
            <a:lvl5pPr marL="1745445" indent="0">
              <a:buNone/>
              <a:defRPr sz="900"/>
            </a:lvl5pPr>
            <a:lvl6pPr marL="2181806" indent="0">
              <a:buNone/>
              <a:defRPr sz="900"/>
            </a:lvl6pPr>
            <a:lvl7pPr marL="2618167" indent="0">
              <a:buNone/>
              <a:defRPr sz="900"/>
            </a:lvl7pPr>
            <a:lvl8pPr marL="3054529" indent="0">
              <a:buNone/>
              <a:defRPr sz="900"/>
            </a:lvl8pPr>
            <a:lvl9pPr marL="349089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B7781EA-86D1-4082-AEE4-268F8E4FE677}" type="datetime1">
              <a:rPr lang="ja-JP" altLang="en-US" smtClean="0">
                <a:solidFill>
                  <a:prstClr val="black">
                    <a:tint val="75000"/>
                  </a:prstClr>
                </a:solidFill>
              </a:rPr>
              <a:t>2022/11/1</a:t>
            </a:fld>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198134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490066"/>
          </a:xfrm>
          <a:prstGeom prst="rect">
            <a:avLst/>
          </a:prstGeom>
        </p:spPr>
        <p:txBody>
          <a:bodyPr vert="horz" lIns="87272" tIns="43637" rIns="87272" bIns="43637" rtlCol="0" anchor="ctr">
            <a:normAutofit/>
          </a:bodyPr>
          <a:lstStyle/>
          <a:p>
            <a:r>
              <a:rPr kumimoji="1" lang="ja-JP" altLang="en-US"/>
              <a:t>マスタ タイトルの書式設定</a:t>
            </a:r>
          </a:p>
        </p:txBody>
      </p:sp>
      <p:sp>
        <p:nvSpPr>
          <p:cNvPr id="4" name="日付プレースホルダ 3"/>
          <p:cNvSpPr>
            <a:spLocks noGrp="1"/>
          </p:cNvSpPr>
          <p:nvPr>
            <p:ph type="dt" sz="half" idx="2"/>
          </p:nvPr>
        </p:nvSpPr>
        <p:spPr>
          <a:xfrm>
            <a:off x="457207" y="6356387"/>
            <a:ext cx="2133600" cy="365125"/>
          </a:xfrm>
          <a:prstGeom prst="rect">
            <a:avLst/>
          </a:prstGeom>
        </p:spPr>
        <p:txBody>
          <a:bodyPr vert="horz" lIns="87272" tIns="43637" rIns="87272" bIns="43637" rtlCol="0" anchor="ctr"/>
          <a:lstStyle>
            <a:lvl1pPr algn="l">
              <a:defRPr sz="1100">
                <a:solidFill>
                  <a:schemeClr val="tx1">
                    <a:tint val="75000"/>
                  </a:schemeClr>
                </a:solidFill>
              </a:defRPr>
            </a:lvl1pPr>
          </a:lstStyle>
          <a:p>
            <a:fld id="{1A09C641-873C-428A-91AC-BE1D1FAAE946}" type="datetime1">
              <a:rPr lang="ja-JP" altLang="en-US" smtClean="0">
                <a:solidFill>
                  <a:prstClr val="black">
                    <a:tint val="75000"/>
                  </a:prstClr>
                </a:solidFill>
              </a:rPr>
              <a:t>2022/11/1</a:t>
            </a:fld>
            <a:endParaRPr lang="ja-JP" altLang="en-US" dirty="0">
              <a:solidFill>
                <a:prstClr val="black">
                  <a:tint val="75000"/>
                </a:prstClr>
              </a:solidFill>
            </a:endParaRPr>
          </a:p>
        </p:txBody>
      </p:sp>
      <p:sp>
        <p:nvSpPr>
          <p:cNvPr id="5" name="フッター プレースホルダ 4"/>
          <p:cNvSpPr>
            <a:spLocks noGrp="1"/>
          </p:cNvSpPr>
          <p:nvPr>
            <p:ph type="ftr" sz="quarter" idx="3"/>
          </p:nvPr>
        </p:nvSpPr>
        <p:spPr>
          <a:xfrm>
            <a:off x="3124201" y="6356387"/>
            <a:ext cx="2895600" cy="365125"/>
          </a:xfrm>
          <a:prstGeom prst="rect">
            <a:avLst/>
          </a:prstGeom>
        </p:spPr>
        <p:txBody>
          <a:bodyPr vert="horz" lIns="87272" tIns="43637" rIns="87272" bIns="43637" rtlCol="0" anchor="ctr"/>
          <a:lstStyle>
            <a:lvl1pPr algn="ctr">
              <a:defRPr sz="1100">
                <a:solidFill>
                  <a:schemeClr val="tx1">
                    <a:tint val="75000"/>
                  </a:schemeClr>
                </a:solidFill>
              </a:defRPr>
            </a:lvl1p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4"/>
          </p:nvPr>
        </p:nvSpPr>
        <p:spPr>
          <a:xfrm>
            <a:off x="7010400" y="6492875"/>
            <a:ext cx="2133600" cy="365125"/>
          </a:xfrm>
          <a:prstGeom prst="rect">
            <a:avLst/>
          </a:prstGeom>
        </p:spPr>
        <p:txBody>
          <a:bodyPr vert="horz" lIns="87272" tIns="43637" rIns="87272" bIns="43637" rtlCol="0" anchor="ctr"/>
          <a:lstStyle>
            <a:lvl1pPr algn="r">
              <a:defRPr sz="2000">
                <a:solidFill>
                  <a:schemeClr val="tx1">
                    <a:tint val="75000"/>
                  </a:schemeClr>
                </a:solidFill>
                <a:latin typeface="ＭＳ ゴシック" panose="020B0609070205080204" pitchFamily="49" charset="-128"/>
                <a:ea typeface="ＭＳ ゴシック" panose="020B0609070205080204" pitchFamily="49" charset="-128"/>
              </a:defRPr>
            </a:lvl1pPr>
          </a:lstStyle>
          <a:p>
            <a:fld id="{32927FFD-3D24-4EC2-AEC8-E83A8D96C0AC}"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テキスト プレースホルダ 6"/>
          <p:cNvSpPr>
            <a:spLocks noGrp="1"/>
          </p:cNvSpPr>
          <p:nvPr>
            <p:ph type="body" idx="1"/>
          </p:nvPr>
        </p:nvSpPr>
        <p:spPr>
          <a:xfrm>
            <a:off x="384463" y="1124744"/>
            <a:ext cx="8501749" cy="1396752"/>
          </a:xfrm>
          <a:prstGeom prst="roundRect">
            <a:avLst>
              <a:gd name="adj" fmla="val 13080"/>
            </a:avLst>
          </a:prstGeom>
          <a:ln w="12700">
            <a:solidFill>
              <a:schemeClr val="tx1"/>
            </a:solidFill>
            <a:prstDash val="sysDot"/>
          </a:ln>
        </p:spPr>
        <p:txBody>
          <a:bodyPr vert="horz" lIns="87272" tIns="103077" rIns="68718" bIns="43637" rtlCol="0" anchor="ctr" anchorCtr="0">
            <a:noAutofit/>
          </a:bodyPr>
          <a:lstStyle/>
          <a:p>
            <a:pPr lvl="0"/>
            <a:endParaRPr kumimoji="1" lang="ja-JP" altLang="en-US" dirty="0"/>
          </a:p>
        </p:txBody>
      </p:sp>
    </p:spTree>
    <p:extLst>
      <p:ext uri="{BB962C8B-B14F-4D97-AF65-F5344CB8AC3E}">
        <p14:creationId xmlns:p14="http://schemas.microsoft.com/office/powerpoint/2010/main" val="1415290321"/>
      </p:ext>
    </p:extLst>
  </p:cSld>
  <p:clrMap bg1="lt1" tx1="dk1" bg2="lt2" tx2="dk2" accent1="accent1" accent2="accent2" accent3="accent3" accent4="accent4" accent5="accent5" accent6="accent6" hlink="hlink" folHlink="folHlink"/>
  <p:sldLayoutIdLst>
    <p:sldLayoutId id="2147483975" r:id="rId1"/>
    <p:sldLayoutId id="2147483976" r:id="rId2"/>
    <p:sldLayoutId id="2147483977" r:id="rId3"/>
    <p:sldLayoutId id="2147483978" r:id="rId4"/>
    <p:sldLayoutId id="2147483979" r:id="rId5"/>
    <p:sldLayoutId id="2147483980" r:id="rId6"/>
    <p:sldLayoutId id="2147483981" r:id="rId7"/>
    <p:sldLayoutId id="2147483982" r:id="rId8"/>
    <p:sldLayoutId id="2147483983" r:id="rId9"/>
    <p:sldLayoutId id="2147483984" r:id="rId10"/>
    <p:sldLayoutId id="2147483985" r:id="rId11"/>
  </p:sldLayoutIdLst>
  <p:hf hdr="0" ftr="0" dt="0"/>
  <p:txStyles>
    <p:titleStyle>
      <a:lvl1pPr algn="ctr" defTabSz="872722" rtl="0" eaLnBrk="1" latinLnBrk="0" hangingPunct="1">
        <a:spcBef>
          <a:spcPct val="0"/>
        </a:spcBef>
        <a:buNone/>
        <a:defRPr kumimoji="1" sz="2600" kern="1200">
          <a:solidFill>
            <a:schemeClr val="tx1"/>
          </a:solidFill>
          <a:latin typeface="HGP創英角ｺﾞｼｯｸUB" pitchFamily="50" charset="-128"/>
          <a:ea typeface="HGP創英角ｺﾞｼｯｸUB" pitchFamily="50" charset="-128"/>
          <a:cs typeface="+mj-cs"/>
        </a:defRPr>
      </a:lvl1pPr>
    </p:titleStyle>
    <p:bodyStyle>
      <a:lvl1pPr marL="251513" indent="-251513" algn="l" defTabSz="872722" rtl="0" eaLnBrk="1" latinLnBrk="0" hangingPunct="1">
        <a:spcBef>
          <a:spcPct val="20000"/>
        </a:spcBef>
        <a:buFont typeface="Arial" pitchFamily="34" charset="0"/>
        <a:buNone/>
        <a:defRPr kumimoji="1" sz="1900" kern="1200">
          <a:solidFill>
            <a:schemeClr val="tx1"/>
          </a:solidFill>
          <a:latin typeface="メイリオ" pitchFamily="50" charset="-128"/>
          <a:ea typeface="メイリオ" pitchFamily="50" charset="-128"/>
          <a:cs typeface="+mn-cs"/>
        </a:defRPr>
      </a:lvl1pPr>
      <a:lvl2pPr marL="709087" indent="-272726" algn="l" defTabSz="872722" rtl="0" eaLnBrk="1" latinLnBrk="0" hangingPunct="1">
        <a:spcBef>
          <a:spcPct val="20000"/>
        </a:spcBef>
        <a:buFont typeface="Arial" pitchFamily="34" charset="0"/>
        <a:buChar char="–"/>
        <a:defRPr kumimoji="1" sz="2600" kern="1200">
          <a:solidFill>
            <a:schemeClr val="tx1"/>
          </a:solidFill>
          <a:latin typeface="+mn-lt"/>
          <a:ea typeface="+mn-ea"/>
          <a:cs typeface="+mn-cs"/>
        </a:defRPr>
      </a:lvl2pPr>
      <a:lvl3pPr marL="1090903" indent="-218181" algn="l" defTabSz="872722" rtl="0" eaLnBrk="1" latinLnBrk="0" hangingPunct="1">
        <a:spcBef>
          <a:spcPct val="20000"/>
        </a:spcBef>
        <a:buFont typeface="Arial" pitchFamily="34" charset="0"/>
        <a:buChar char="•"/>
        <a:defRPr kumimoji="1" sz="2300" kern="1200">
          <a:solidFill>
            <a:schemeClr val="tx1"/>
          </a:solidFill>
          <a:latin typeface="+mn-lt"/>
          <a:ea typeface="+mn-ea"/>
          <a:cs typeface="+mn-cs"/>
        </a:defRPr>
      </a:lvl3pPr>
      <a:lvl4pPr marL="1527264" indent="-218181" algn="l" defTabSz="872722" rtl="0" eaLnBrk="1" latinLnBrk="0" hangingPunct="1">
        <a:spcBef>
          <a:spcPct val="20000"/>
        </a:spcBef>
        <a:buFont typeface="Arial" pitchFamily="34" charset="0"/>
        <a:buChar char="–"/>
        <a:defRPr kumimoji="1" sz="1900" kern="1200">
          <a:solidFill>
            <a:schemeClr val="tx1"/>
          </a:solidFill>
          <a:latin typeface="+mn-lt"/>
          <a:ea typeface="+mn-ea"/>
          <a:cs typeface="+mn-cs"/>
        </a:defRPr>
      </a:lvl4pPr>
      <a:lvl5pPr marL="1963626" indent="-218181" algn="l" defTabSz="872722" rtl="0" eaLnBrk="1" latinLnBrk="0" hangingPunct="1">
        <a:spcBef>
          <a:spcPct val="20000"/>
        </a:spcBef>
        <a:buFont typeface="Arial" pitchFamily="34" charset="0"/>
        <a:buChar char="»"/>
        <a:defRPr kumimoji="1" sz="1900" kern="1200">
          <a:solidFill>
            <a:schemeClr val="tx1"/>
          </a:solidFill>
          <a:latin typeface="+mn-lt"/>
          <a:ea typeface="+mn-ea"/>
          <a:cs typeface="+mn-cs"/>
        </a:defRPr>
      </a:lvl5pPr>
      <a:lvl6pPr marL="2399987" indent="-218181" algn="l" defTabSz="872722" rtl="0" eaLnBrk="1" latinLnBrk="0" hangingPunct="1">
        <a:spcBef>
          <a:spcPct val="20000"/>
        </a:spcBef>
        <a:buFont typeface="Arial" pitchFamily="34" charset="0"/>
        <a:buChar char="•"/>
        <a:defRPr kumimoji="1" sz="1900" kern="1200">
          <a:solidFill>
            <a:schemeClr val="tx1"/>
          </a:solidFill>
          <a:latin typeface="+mn-lt"/>
          <a:ea typeface="+mn-ea"/>
          <a:cs typeface="+mn-cs"/>
        </a:defRPr>
      </a:lvl6pPr>
      <a:lvl7pPr marL="2836348" indent="-218181" algn="l" defTabSz="872722" rtl="0" eaLnBrk="1" latinLnBrk="0" hangingPunct="1">
        <a:spcBef>
          <a:spcPct val="20000"/>
        </a:spcBef>
        <a:buFont typeface="Arial" pitchFamily="34" charset="0"/>
        <a:buChar char="•"/>
        <a:defRPr kumimoji="1" sz="1900" kern="1200">
          <a:solidFill>
            <a:schemeClr val="tx1"/>
          </a:solidFill>
          <a:latin typeface="+mn-lt"/>
          <a:ea typeface="+mn-ea"/>
          <a:cs typeface="+mn-cs"/>
        </a:defRPr>
      </a:lvl7pPr>
      <a:lvl8pPr marL="3272709" indent="-218181" algn="l" defTabSz="872722" rtl="0" eaLnBrk="1" latinLnBrk="0" hangingPunct="1">
        <a:spcBef>
          <a:spcPct val="20000"/>
        </a:spcBef>
        <a:buFont typeface="Arial" pitchFamily="34" charset="0"/>
        <a:buChar char="•"/>
        <a:defRPr kumimoji="1" sz="1900" kern="1200">
          <a:solidFill>
            <a:schemeClr val="tx1"/>
          </a:solidFill>
          <a:latin typeface="+mn-lt"/>
          <a:ea typeface="+mn-ea"/>
          <a:cs typeface="+mn-cs"/>
        </a:defRPr>
      </a:lvl8pPr>
      <a:lvl9pPr marL="3709070" indent="-218181" algn="l" defTabSz="872722" rtl="0" eaLnBrk="1" latinLnBrk="0" hangingPunct="1">
        <a:spcBef>
          <a:spcPct val="20000"/>
        </a:spcBef>
        <a:buFont typeface="Arial" pitchFamily="34" charset="0"/>
        <a:buChar char="•"/>
        <a:defRPr kumimoji="1" sz="1900" kern="1200">
          <a:solidFill>
            <a:schemeClr val="tx1"/>
          </a:solidFill>
          <a:latin typeface="+mn-lt"/>
          <a:ea typeface="+mn-ea"/>
          <a:cs typeface="+mn-cs"/>
        </a:defRPr>
      </a:lvl9pPr>
    </p:bodyStyle>
    <p:otherStyle>
      <a:defPPr>
        <a:defRPr lang="ja-JP"/>
      </a:defPPr>
      <a:lvl1pPr marL="0" algn="l" defTabSz="872722" rtl="0" eaLnBrk="1" latinLnBrk="0" hangingPunct="1">
        <a:defRPr kumimoji="1" sz="1800" kern="1200">
          <a:solidFill>
            <a:schemeClr val="tx1"/>
          </a:solidFill>
          <a:latin typeface="+mn-lt"/>
          <a:ea typeface="+mn-ea"/>
          <a:cs typeface="+mn-cs"/>
        </a:defRPr>
      </a:lvl1pPr>
      <a:lvl2pPr marL="436361" algn="l" defTabSz="872722" rtl="0" eaLnBrk="1" latinLnBrk="0" hangingPunct="1">
        <a:defRPr kumimoji="1" sz="1800" kern="1200">
          <a:solidFill>
            <a:schemeClr val="tx1"/>
          </a:solidFill>
          <a:latin typeface="+mn-lt"/>
          <a:ea typeface="+mn-ea"/>
          <a:cs typeface="+mn-cs"/>
        </a:defRPr>
      </a:lvl2pPr>
      <a:lvl3pPr marL="872722" algn="l" defTabSz="872722" rtl="0" eaLnBrk="1" latinLnBrk="0" hangingPunct="1">
        <a:defRPr kumimoji="1" sz="1800" kern="1200">
          <a:solidFill>
            <a:schemeClr val="tx1"/>
          </a:solidFill>
          <a:latin typeface="+mn-lt"/>
          <a:ea typeface="+mn-ea"/>
          <a:cs typeface="+mn-cs"/>
        </a:defRPr>
      </a:lvl3pPr>
      <a:lvl4pPr marL="1309083" algn="l" defTabSz="872722" rtl="0" eaLnBrk="1" latinLnBrk="0" hangingPunct="1">
        <a:defRPr kumimoji="1" sz="1800" kern="1200">
          <a:solidFill>
            <a:schemeClr val="tx1"/>
          </a:solidFill>
          <a:latin typeface="+mn-lt"/>
          <a:ea typeface="+mn-ea"/>
          <a:cs typeface="+mn-cs"/>
        </a:defRPr>
      </a:lvl4pPr>
      <a:lvl5pPr marL="1745445" algn="l" defTabSz="872722" rtl="0" eaLnBrk="1" latinLnBrk="0" hangingPunct="1">
        <a:defRPr kumimoji="1" sz="1800" kern="1200">
          <a:solidFill>
            <a:schemeClr val="tx1"/>
          </a:solidFill>
          <a:latin typeface="+mn-lt"/>
          <a:ea typeface="+mn-ea"/>
          <a:cs typeface="+mn-cs"/>
        </a:defRPr>
      </a:lvl5pPr>
      <a:lvl6pPr marL="2181806" algn="l" defTabSz="872722" rtl="0" eaLnBrk="1" latinLnBrk="0" hangingPunct="1">
        <a:defRPr kumimoji="1" sz="1800" kern="1200">
          <a:solidFill>
            <a:schemeClr val="tx1"/>
          </a:solidFill>
          <a:latin typeface="+mn-lt"/>
          <a:ea typeface="+mn-ea"/>
          <a:cs typeface="+mn-cs"/>
        </a:defRPr>
      </a:lvl6pPr>
      <a:lvl7pPr marL="2618167" algn="l" defTabSz="872722" rtl="0" eaLnBrk="1" latinLnBrk="0" hangingPunct="1">
        <a:defRPr kumimoji="1" sz="1800" kern="1200">
          <a:solidFill>
            <a:schemeClr val="tx1"/>
          </a:solidFill>
          <a:latin typeface="+mn-lt"/>
          <a:ea typeface="+mn-ea"/>
          <a:cs typeface="+mn-cs"/>
        </a:defRPr>
      </a:lvl7pPr>
      <a:lvl8pPr marL="3054529" algn="l" defTabSz="872722" rtl="0" eaLnBrk="1" latinLnBrk="0" hangingPunct="1">
        <a:defRPr kumimoji="1" sz="1800" kern="1200">
          <a:solidFill>
            <a:schemeClr val="tx1"/>
          </a:solidFill>
          <a:latin typeface="+mn-lt"/>
          <a:ea typeface="+mn-ea"/>
          <a:cs typeface="+mn-cs"/>
        </a:defRPr>
      </a:lvl8pPr>
      <a:lvl9pPr marL="3490890" algn="l" defTabSz="872722"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160968"/>
            <a:ext cx="9144000" cy="3600000"/>
          </a:xfrm>
        </p:spPr>
        <p:txBody>
          <a:bodyPr>
            <a:noAutofit/>
          </a:bodyPr>
          <a:lstStyle/>
          <a:p>
            <a:r>
              <a:rPr lang="ja-JP" altLang="en-US" sz="4400" dirty="0" smtClean="0">
                <a:latin typeface="ＭＳ ゴシック" panose="020B0609070205080204" pitchFamily="49" charset="-128"/>
                <a:ea typeface="ＭＳ ゴシック" panose="020B0609070205080204" pitchFamily="49" charset="-128"/>
              </a:rPr>
              <a:t>地域医療支援病院の</a:t>
            </a:r>
            <a:r>
              <a:rPr lang="en-US" altLang="ja-JP" sz="4400" dirty="0" smtClean="0">
                <a:latin typeface="ＭＳ ゴシック" panose="020B0609070205080204" pitchFamily="49" charset="-128"/>
                <a:ea typeface="ＭＳ ゴシック" panose="020B0609070205080204" pitchFamily="49" charset="-128"/>
              </a:rPr>
              <a:t/>
            </a:r>
            <a:br>
              <a:rPr lang="en-US" altLang="ja-JP" sz="4400" dirty="0" smtClean="0">
                <a:latin typeface="ＭＳ ゴシック" panose="020B0609070205080204" pitchFamily="49" charset="-128"/>
                <a:ea typeface="ＭＳ ゴシック" panose="020B0609070205080204" pitchFamily="49" charset="-128"/>
              </a:rPr>
            </a:br>
            <a:r>
              <a:rPr lang="ja-JP" altLang="en-US" sz="4400" dirty="0" smtClean="0">
                <a:latin typeface="ＭＳ ゴシック" panose="020B0609070205080204" pitchFamily="49" charset="-128"/>
                <a:ea typeface="ＭＳ ゴシック" panose="020B0609070205080204" pitchFamily="49" charset="-128"/>
              </a:rPr>
              <a:t>新たな責務について</a:t>
            </a:r>
            <a:endParaRPr kumimoji="1" lang="ja-JP" altLang="en-US" sz="4400" dirty="0">
              <a:latin typeface="ＭＳ ゴシック" panose="020B0609070205080204" pitchFamily="49" charset="-128"/>
              <a:ea typeface="ＭＳ ゴシック" panose="020B0609070205080204" pitchFamily="49" charset="-128"/>
            </a:endParaRPr>
          </a:p>
        </p:txBody>
      </p:sp>
      <p:sp>
        <p:nvSpPr>
          <p:cNvPr id="6" name="タイトル 1"/>
          <p:cNvSpPr txBox="1">
            <a:spLocks/>
          </p:cNvSpPr>
          <p:nvPr/>
        </p:nvSpPr>
        <p:spPr>
          <a:xfrm>
            <a:off x="702000" y="5085184"/>
            <a:ext cx="774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400" dirty="0" smtClean="0">
                <a:latin typeface="ＭＳ ゴシック" panose="020B0609070205080204" pitchFamily="49" charset="-128"/>
                <a:ea typeface="ＭＳ ゴシック" panose="020B0609070205080204" pitchFamily="49" charset="-128"/>
              </a:rPr>
              <a:t>令和４年</a:t>
            </a:r>
            <a:r>
              <a:rPr lang="en-US" altLang="ja-JP" sz="2400" dirty="0" smtClean="0">
                <a:latin typeface="ＭＳ ゴシック" panose="020B0609070205080204" pitchFamily="49" charset="-128"/>
                <a:ea typeface="ＭＳ ゴシック" panose="020B0609070205080204" pitchFamily="49" charset="-128"/>
              </a:rPr>
              <a:t>(2022</a:t>
            </a:r>
            <a:r>
              <a:rPr lang="ja-JP" altLang="en-US" sz="2400" dirty="0" smtClean="0">
                <a:latin typeface="ＭＳ ゴシック" panose="020B0609070205080204" pitchFamily="49" charset="-128"/>
                <a:ea typeface="ＭＳ ゴシック" panose="020B0609070205080204" pitchFamily="49" charset="-128"/>
              </a:rPr>
              <a:t>年</a:t>
            </a:r>
            <a:r>
              <a:rPr lang="en-US" altLang="ja-JP" sz="2400" dirty="0" smtClean="0">
                <a:latin typeface="ＭＳ ゴシック" panose="020B0609070205080204" pitchFamily="49" charset="-128"/>
                <a:ea typeface="ＭＳ ゴシック" panose="020B0609070205080204" pitchFamily="49" charset="-128"/>
              </a:rPr>
              <a:t>)</a:t>
            </a:r>
            <a:r>
              <a:rPr lang="ja-JP" altLang="en-US" sz="2400" dirty="0" smtClean="0">
                <a:latin typeface="ＭＳ ゴシック" panose="020B0609070205080204" pitchFamily="49" charset="-128"/>
                <a:ea typeface="ＭＳ ゴシック" panose="020B0609070205080204" pitchFamily="49" charset="-128"/>
              </a:rPr>
              <a:t>１１月 熊本県人吉保健所</a:t>
            </a:r>
            <a:endParaRPr lang="en-US" altLang="ja-JP" sz="2400" dirty="0" smtClean="0">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a:xfrm>
            <a:off x="7197334" y="6501490"/>
            <a:ext cx="1939636" cy="365125"/>
          </a:xfrm>
        </p:spPr>
        <p:txBody>
          <a:bodyPr/>
          <a:lstStyle/>
          <a:p>
            <a:fld id="{1C5E2A2E-42B5-4858-9116-6D14F207026F}" type="slidenum">
              <a:rPr kumimoji="1" lang="ja-JP" altLang="en-US" sz="2000" smtClean="0">
                <a:latin typeface="ＭＳ ゴシック" panose="020B0609070205080204" pitchFamily="49" charset="-128"/>
                <a:ea typeface="ＭＳ ゴシック" panose="020B0609070205080204" pitchFamily="49" charset="-128"/>
              </a:rPr>
              <a:t>1</a:t>
            </a:fld>
            <a:endParaRPr kumimoji="1" lang="ja-JP" altLang="en-US" sz="2000" dirty="0">
              <a:latin typeface="ＭＳ ゴシック" panose="020B0609070205080204" pitchFamily="49" charset="-128"/>
              <a:ea typeface="ＭＳ ゴシック" panose="020B0609070205080204" pitchFamily="49" charset="-128"/>
            </a:endParaRPr>
          </a:p>
        </p:txBody>
      </p:sp>
      <p:sp>
        <p:nvSpPr>
          <p:cNvPr id="8" name="正方形/長方形 7"/>
          <p:cNvSpPr/>
          <p:nvPr/>
        </p:nvSpPr>
        <p:spPr>
          <a:xfrm>
            <a:off x="6948264" y="168369"/>
            <a:ext cx="1980000" cy="576000"/>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400" smtClean="0">
                <a:latin typeface="ＭＳ ゴシック" panose="020B0609070205080204" pitchFamily="49" charset="-128"/>
                <a:ea typeface="ＭＳ ゴシック" panose="020B0609070205080204" pitchFamily="49" charset="-128"/>
              </a:rPr>
              <a:t>資料２</a:t>
            </a:r>
            <a:endParaRPr kumimoji="1" lang="ja-JP" altLang="en-US" sz="2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220082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85750" y="1052736"/>
            <a:ext cx="6283803" cy="348109"/>
          </a:xfrm>
          <a:prstGeom prst="rect">
            <a:avLst/>
          </a:prstGeom>
          <a:solidFill>
            <a:schemeClr val="bg1"/>
          </a:solidFill>
          <a:ln w="6350">
            <a:solidFill>
              <a:schemeClr val="tx1"/>
            </a:solidFill>
          </a:ln>
        </p:spPr>
        <p:txBody>
          <a:bodyPr wrap="square" rtlCol="0">
            <a:spAutoFit/>
          </a:bodyPr>
          <a:lstStyle/>
          <a:p>
            <a:pPr algn="ctr" defTabSz="844083"/>
            <a:r>
              <a:rPr lang="ja-JP" altLang="en-US" sz="166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医療法施行規則の一部を改正する省令</a:t>
            </a:r>
            <a:r>
              <a:rPr lang="ja-JP" altLang="en-US" sz="129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129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R3</a:t>
            </a:r>
            <a:r>
              <a:rPr lang="ja-JP" altLang="en-US" sz="129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厚生労働省令第</a:t>
            </a:r>
            <a:r>
              <a:rPr lang="en-US" altLang="ja-JP" sz="129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63</a:t>
            </a:r>
            <a:r>
              <a:rPr lang="ja-JP" altLang="en-US" sz="129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号）</a:t>
            </a:r>
            <a:endParaRPr lang="en-US" altLang="ja-JP" sz="1846"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6" name="テキスト ボックス 5"/>
          <p:cNvSpPr txBox="1"/>
          <p:nvPr/>
        </p:nvSpPr>
        <p:spPr>
          <a:xfrm>
            <a:off x="123389" y="1413034"/>
            <a:ext cx="8814299" cy="1655005"/>
          </a:xfrm>
          <a:prstGeom prst="rect">
            <a:avLst/>
          </a:prstGeom>
          <a:noFill/>
        </p:spPr>
        <p:txBody>
          <a:bodyPr wrap="square" rIns="33231" rtlCol="0" anchor="t">
            <a:spAutoFit/>
          </a:bodyPr>
          <a:lstStyle/>
          <a:p>
            <a:pPr defTabSz="844083"/>
            <a:r>
              <a:rPr lang="ja-JP" altLang="en-US" sz="1477" dirty="0">
                <a:solidFill>
                  <a:prstClr val="black"/>
                </a:solidFill>
                <a:latin typeface="ＭＳ ゴシック" panose="020B0609070205080204" pitchFamily="49" charset="-128"/>
                <a:ea typeface="ＭＳ ゴシック" panose="020B0609070205080204" pitchFamily="49" charset="-128"/>
              </a:rPr>
              <a:t>　地域医療支援病院について、以下のとおり地域医療構想調整会議での協議が必要とされた。</a:t>
            </a:r>
            <a:endParaRPr lang="en-US" altLang="ja-JP" sz="1477" dirty="0">
              <a:solidFill>
                <a:prstClr val="black"/>
              </a:solidFill>
              <a:latin typeface="ＭＳ ゴシック" panose="020B0609070205080204" pitchFamily="49" charset="-128"/>
              <a:ea typeface="ＭＳ ゴシック" panose="020B0609070205080204" pitchFamily="49" charset="-128"/>
            </a:endParaRPr>
          </a:p>
          <a:p>
            <a:pPr defTabSz="844083"/>
            <a:endParaRPr lang="en-US" altLang="ja-JP" sz="1292" dirty="0">
              <a:solidFill>
                <a:prstClr val="black"/>
              </a:solidFill>
              <a:latin typeface="ＭＳ ゴシック" panose="020B0609070205080204" pitchFamily="49" charset="-128"/>
              <a:ea typeface="ＭＳ ゴシック" panose="020B0609070205080204" pitchFamily="49" charset="-128"/>
            </a:endParaRPr>
          </a:p>
          <a:p>
            <a:pPr defTabSz="844083"/>
            <a:r>
              <a:rPr lang="ja-JP" altLang="en-US" sz="1477" dirty="0">
                <a:solidFill>
                  <a:prstClr val="black"/>
                </a:solidFill>
                <a:latin typeface="ＭＳ ゴシック" panose="020B0609070205080204" pitchFamily="49" charset="-128"/>
                <a:ea typeface="ＭＳ ゴシック" panose="020B0609070205080204" pitchFamily="49" charset="-128"/>
              </a:rPr>
              <a:t>　改正①　</a:t>
            </a:r>
            <a:r>
              <a:rPr lang="ja-JP" altLang="ja-JP" sz="1477" dirty="0">
                <a:solidFill>
                  <a:prstClr val="black"/>
                </a:solidFill>
                <a:latin typeface="ＭＳ ゴシック" panose="020B0609070205080204" pitchFamily="49" charset="-128"/>
                <a:ea typeface="ＭＳ ゴシック" panose="020B0609070205080204" pitchFamily="49" charset="-128"/>
              </a:rPr>
              <a:t>承認に当たっては、地域医療支援病院としての承認が地域における機能の分化及び連携に</a:t>
            </a:r>
            <a:endParaRPr lang="en-US" altLang="ja-JP" sz="1477" dirty="0">
              <a:solidFill>
                <a:prstClr val="black"/>
              </a:solidFill>
              <a:latin typeface="ＭＳ ゴシック" panose="020B0609070205080204" pitchFamily="49" charset="-128"/>
              <a:ea typeface="ＭＳ ゴシック" panose="020B0609070205080204" pitchFamily="49" charset="-128"/>
            </a:endParaRPr>
          </a:p>
          <a:p>
            <a:pPr defTabSz="844083"/>
            <a:r>
              <a:rPr lang="ja-JP" altLang="en-US" sz="1477" dirty="0">
                <a:solidFill>
                  <a:prstClr val="black"/>
                </a:solidFill>
                <a:latin typeface="ＭＳ ゴシック" panose="020B0609070205080204" pitchFamily="49" charset="-128"/>
                <a:ea typeface="ＭＳ ゴシック" panose="020B0609070205080204" pitchFamily="49" charset="-128"/>
              </a:rPr>
              <a:t>　　　　</a:t>
            </a:r>
            <a:r>
              <a:rPr lang="ja-JP" altLang="ja-JP" sz="1477" dirty="0">
                <a:solidFill>
                  <a:prstClr val="black"/>
                </a:solidFill>
                <a:latin typeface="ＭＳ ゴシック" panose="020B0609070205080204" pitchFamily="49" charset="-128"/>
                <a:ea typeface="ＭＳ ゴシック" panose="020B0609070205080204" pitchFamily="49" charset="-128"/>
              </a:rPr>
              <a:t>影響を与えることが想定されることから、予め地域医療構想調整会議において協議すること。</a:t>
            </a:r>
          </a:p>
          <a:p>
            <a:pPr defTabSz="844083"/>
            <a:r>
              <a:rPr lang="ja-JP" altLang="en-US" sz="1477" dirty="0">
                <a:solidFill>
                  <a:prstClr val="black"/>
                </a:solidFill>
                <a:latin typeface="ＭＳ ゴシック" panose="020B0609070205080204" pitchFamily="49" charset="-128"/>
                <a:ea typeface="ＭＳ ゴシック" panose="020B0609070205080204" pitchFamily="49" charset="-128"/>
              </a:rPr>
              <a:t>　改正</a:t>
            </a:r>
            <a:r>
              <a:rPr lang="ja-JP" altLang="ja-JP" sz="1477" dirty="0">
                <a:solidFill>
                  <a:prstClr val="black"/>
                </a:solidFill>
                <a:latin typeface="ＭＳ ゴシック" panose="020B0609070205080204" pitchFamily="49" charset="-128"/>
                <a:ea typeface="ＭＳ ゴシック" panose="020B0609070205080204" pitchFamily="49" charset="-128"/>
              </a:rPr>
              <a:t>②</a:t>
            </a:r>
            <a:r>
              <a:rPr lang="ja-JP" altLang="en-US" sz="1477" dirty="0">
                <a:solidFill>
                  <a:prstClr val="black"/>
                </a:solidFill>
                <a:latin typeface="ＭＳ ゴシック" panose="020B0609070205080204" pitchFamily="49" charset="-128"/>
                <a:ea typeface="ＭＳ ゴシック" panose="020B0609070205080204" pitchFamily="49" charset="-128"/>
              </a:rPr>
              <a:t>　</a:t>
            </a:r>
            <a:r>
              <a:rPr lang="ja-JP" altLang="ja-JP" sz="1477" dirty="0">
                <a:solidFill>
                  <a:prstClr val="black"/>
                </a:solidFill>
                <a:latin typeface="ＭＳ ゴシック" panose="020B0609070205080204" pitchFamily="49" charset="-128"/>
                <a:ea typeface="ＭＳ ゴシック" panose="020B0609070205080204" pitchFamily="49" charset="-128"/>
              </a:rPr>
              <a:t>管理者の責務として「地域における医療の確保を図るために特に必要であるものとして</a:t>
            </a:r>
            <a:endParaRPr lang="en-US" altLang="ja-JP" sz="1477" dirty="0">
              <a:solidFill>
                <a:prstClr val="black"/>
              </a:solidFill>
              <a:latin typeface="ＭＳ ゴシック" panose="020B0609070205080204" pitchFamily="49" charset="-128"/>
              <a:ea typeface="ＭＳ ゴシック" panose="020B0609070205080204" pitchFamily="49" charset="-128"/>
            </a:endParaRPr>
          </a:p>
          <a:p>
            <a:pPr defTabSz="844083"/>
            <a:r>
              <a:rPr lang="ja-JP" altLang="en-US" sz="1477" dirty="0">
                <a:solidFill>
                  <a:prstClr val="black"/>
                </a:solidFill>
                <a:latin typeface="ＭＳ ゴシック" panose="020B0609070205080204" pitchFamily="49" charset="-128"/>
                <a:ea typeface="ＭＳ ゴシック" panose="020B0609070205080204" pitchFamily="49" charset="-128"/>
              </a:rPr>
              <a:t>　　　　</a:t>
            </a:r>
            <a:r>
              <a:rPr lang="ja-JP" altLang="ja-JP" sz="1477" dirty="0">
                <a:solidFill>
                  <a:prstClr val="black"/>
                </a:solidFill>
                <a:latin typeface="ＭＳ ゴシック" panose="020B0609070205080204" pitchFamily="49" charset="-128"/>
                <a:ea typeface="ＭＳ ゴシック" panose="020B0609070205080204" pitchFamily="49" charset="-128"/>
              </a:rPr>
              <a:t>都道府県知事が定める事項」が規定され、病床機能の分化連携を推進する観点から、</a:t>
            </a:r>
            <a:r>
              <a:rPr lang="ja-JP" altLang="ja-JP" sz="1477" b="1" u="sng" dirty="0">
                <a:solidFill>
                  <a:prstClr val="black"/>
                </a:solidFill>
                <a:latin typeface="ＭＳ ゴシック" panose="020B0609070205080204" pitchFamily="49" charset="-128"/>
                <a:ea typeface="ＭＳ ゴシック" panose="020B0609070205080204" pitchFamily="49" charset="-128"/>
              </a:rPr>
              <a:t>どのよう</a:t>
            </a:r>
            <a:endParaRPr lang="en-US" altLang="ja-JP" sz="1477" b="1" u="sng" dirty="0">
              <a:solidFill>
                <a:prstClr val="black"/>
              </a:solidFill>
              <a:latin typeface="ＭＳ ゴシック" panose="020B0609070205080204" pitchFamily="49" charset="-128"/>
              <a:ea typeface="ＭＳ ゴシック" panose="020B0609070205080204" pitchFamily="49" charset="-128"/>
            </a:endParaRPr>
          </a:p>
          <a:p>
            <a:pPr defTabSz="844083"/>
            <a:r>
              <a:rPr lang="ja-JP" altLang="en-US" sz="1477" dirty="0">
                <a:solidFill>
                  <a:prstClr val="black"/>
                </a:solidFill>
                <a:latin typeface="ＭＳ ゴシック" panose="020B0609070205080204" pitchFamily="49" charset="-128"/>
                <a:ea typeface="ＭＳ ゴシック" panose="020B0609070205080204" pitchFamily="49" charset="-128"/>
              </a:rPr>
              <a:t>　　　　</a:t>
            </a:r>
            <a:r>
              <a:rPr lang="ja-JP" altLang="ja-JP" sz="1477" b="1" u="sng" dirty="0">
                <a:solidFill>
                  <a:prstClr val="black"/>
                </a:solidFill>
                <a:latin typeface="ＭＳ ゴシック" panose="020B0609070205080204" pitchFamily="49" charset="-128"/>
                <a:ea typeface="ＭＳ ゴシック" panose="020B0609070205080204" pitchFamily="49" charset="-128"/>
              </a:rPr>
              <a:t>な責務を追加すべきか地域医療構想調整会議において協議する</a:t>
            </a:r>
            <a:r>
              <a:rPr lang="ja-JP" altLang="ja-JP" sz="1477" dirty="0">
                <a:solidFill>
                  <a:prstClr val="black"/>
                </a:solidFill>
                <a:latin typeface="ＭＳ ゴシック" panose="020B0609070205080204" pitchFamily="49" charset="-128"/>
                <a:ea typeface="ＭＳ ゴシック" panose="020B0609070205080204" pitchFamily="49" charset="-128"/>
              </a:rPr>
              <a:t>こと。</a:t>
            </a:r>
            <a:r>
              <a:rPr lang="ja-JP" altLang="en-US" sz="1477" dirty="0">
                <a:solidFill>
                  <a:prstClr val="black"/>
                </a:solidFill>
                <a:latin typeface="ＭＳ ゴシック" panose="020B0609070205080204" pitchFamily="49" charset="-128"/>
                <a:ea typeface="ＭＳ ゴシック" panose="020B0609070205080204" pitchFamily="49" charset="-128"/>
              </a:rPr>
              <a:t>　　</a:t>
            </a:r>
            <a:endParaRPr lang="en-US" altLang="ja-JP" sz="1477" dirty="0">
              <a:solidFill>
                <a:prstClr val="black"/>
              </a:solidFill>
              <a:latin typeface="ＭＳ ゴシック" panose="020B0609070205080204" pitchFamily="49" charset="-128"/>
              <a:ea typeface="ＭＳ ゴシック" panose="020B0609070205080204" pitchFamily="49" charset="-128"/>
            </a:endParaRPr>
          </a:p>
        </p:txBody>
      </p:sp>
      <p:sp>
        <p:nvSpPr>
          <p:cNvPr id="7" name="テキスト ボックス 6"/>
          <p:cNvSpPr txBox="1"/>
          <p:nvPr/>
        </p:nvSpPr>
        <p:spPr>
          <a:xfrm>
            <a:off x="285750" y="3311602"/>
            <a:ext cx="3559787" cy="348109"/>
          </a:xfrm>
          <a:prstGeom prst="rect">
            <a:avLst/>
          </a:prstGeom>
          <a:solidFill>
            <a:schemeClr val="bg1"/>
          </a:solidFill>
          <a:ln w="6350">
            <a:solidFill>
              <a:schemeClr val="tx1"/>
            </a:solidFill>
          </a:ln>
        </p:spPr>
        <p:txBody>
          <a:bodyPr wrap="square" rtlCol="0">
            <a:spAutoFit/>
          </a:bodyPr>
          <a:lstStyle/>
          <a:p>
            <a:pPr algn="ctr" defTabSz="844083"/>
            <a:r>
              <a:rPr lang="ja-JP" altLang="en-US" sz="166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今後必要となる手続について</a:t>
            </a:r>
            <a:endParaRPr lang="en-US" altLang="ja-JP" sz="166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8" name="テキスト ボックス 7"/>
          <p:cNvSpPr txBox="1"/>
          <p:nvPr/>
        </p:nvSpPr>
        <p:spPr>
          <a:xfrm>
            <a:off x="285750" y="3673451"/>
            <a:ext cx="8814298" cy="1001556"/>
          </a:xfrm>
          <a:prstGeom prst="rect">
            <a:avLst/>
          </a:prstGeom>
          <a:noFill/>
        </p:spPr>
        <p:txBody>
          <a:bodyPr wrap="square" rIns="33231" rtlCol="0" anchor="t">
            <a:spAutoFit/>
          </a:bodyPr>
          <a:lstStyle/>
          <a:p>
            <a:pPr defTabSz="844083"/>
            <a:r>
              <a:rPr lang="ja-JP" altLang="en-US" sz="1477" dirty="0">
                <a:solidFill>
                  <a:prstClr val="black"/>
                </a:solidFill>
                <a:latin typeface="ＭＳ ゴシック" panose="020B0609070205080204" pitchFamily="49" charset="-128"/>
                <a:ea typeface="ＭＳ ゴシック" panose="020B0609070205080204" pitchFamily="49" charset="-128"/>
              </a:rPr>
              <a:t>（改正②について）</a:t>
            </a:r>
            <a:endParaRPr lang="en-US" altLang="ja-JP" sz="1477" dirty="0">
              <a:solidFill>
                <a:prstClr val="black"/>
              </a:solidFill>
              <a:latin typeface="ＭＳ ゴシック" panose="020B0609070205080204" pitchFamily="49" charset="-128"/>
              <a:ea typeface="ＭＳ ゴシック" panose="020B0609070205080204" pitchFamily="49" charset="-128"/>
            </a:endParaRPr>
          </a:p>
          <a:p>
            <a:pPr defTabSz="844083"/>
            <a:r>
              <a:rPr lang="ja-JP" altLang="en-US" sz="1477" dirty="0">
                <a:solidFill>
                  <a:prstClr val="black"/>
                </a:solidFill>
                <a:latin typeface="ＭＳ ゴシック" panose="020B0609070205080204" pitchFamily="49" charset="-128"/>
                <a:ea typeface="ＭＳ ゴシック" panose="020B0609070205080204" pitchFamily="49" charset="-128"/>
              </a:rPr>
              <a:t>　</a:t>
            </a:r>
            <a:r>
              <a:rPr lang="ja-JP" altLang="ja-JP" sz="1477" dirty="0">
                <a:solidFill>
                  <a:prstClr val="black"/>
                </a:solidFill>
                <a:latin typeface="ＭＳ ゴシック" panose="020B0609070205080204" pitchFamily="49" charset="-128"/>
                <a:ea typeface="ＭＳ ゴシック" panose="020B0609070205080204" pitchFamily="49" charset="-128"/>
              </a:rPr>
              <a:t>県内全ての地域医療支援病院</a:t>
            </a:r>
            <a:r>
              <a:rPr lang="ja-JP" altLang="en-US" sz="1477" dirty="0">
                <a:solidFill>
                  <a:prstClr val="black"/>
                </a:solidFill>
                <a:latin typeface="ＭＳ ゴシック" panose="020B0609070205080204" pitchFamily="49" charset="-128"/>
                <a:ea typeface="ＭＳ ゴシック" panose="020B0609070205080204" pitchFamily="49" charset="-128"/>
              </a:rPr>
              <a:t>（</a:t>
            </a:r>
            <a:r>
              <a:rPr lang="en-US" altLang="ja-JP" sz="1477" dirty="0" smtClean="0">
                <a:solidFill>
                  <a:prstClr val="black"/>
                </a:solidFill>
                <a:latin typeface="ＭＳ ゴシック" panose="020B0609070205080204" pitchFamily="49" charset="-128"/>
                <a:ea typeface="ＭＳ ゴシック" panose="020B0609070205080204" pitchFamily="49" charset="-128"/>
              </a:rPr>
              <a:t>R3.7.20</a:t>
            </a:r>
            <a:r>
              <a:rPr lang="ja-JP" altLang="en-US" sz="1477" dirty="0" smtClean="0">
                <a:solidFill>
                  <a:prstClr val="black"/>
                </a:solidFill>
                <a:latin typeface="ＭＳ ゴシック" panose="020B0609070205080204" pitchFamily="49" charset="-128"/>
                <a:ea typeface="ＭＳ ゴシック" panose="020B0609070205080204" pitchFamily="49" charset="-128"/>
              </a:rPr>
              <a:t>時点</a:t>
            </a:r>
            <a:r>
              <a:rPr lang="ja-JP" altLang="en-US" sz="1477" dirty="0">
                <a:solidFill>
                  <a:prstClr val="black"/>
                </a:solidFill>
                <a:latin typeface="ＭＳ ゴシック" panose="020B0609070205080204" pitchFamily="49" charset="-128"/>
                <a:ea typeface="ＭＳ ゴシック" panose="020B0609070205080204" pitchFamily="49" charset="-128"/>
              </a:rPr>
              <a:t>で全</a:t>
            </a:r>
            <a:r>
              <a:rPr lang="en-US" altLang="ja-JP" sz="1477" dirty="0" smtClean="0">
                <a:solidFill>
                  <a:prstClr val="black"/>
                </a:solidFill>
                <a:latin typeface="ＭＳ ゴシック" panose="020B0609070205080204" pitchFamily="49" charset="-128"/>
                <a:ea typeface="ＭＳ ゴシック" panose="020B0609070205080204" pitchFamily="49" charset="-128"/>
              </a:rPr>
              <a:t>16</a:t>
            </a:r>
            <a:r>
              <a:rPr lang="ja-JP" altLang="en-US" sz="1477" dirty="0" smtClean="0">
                <a:solidFill>
                  <a:prstClr val="black"/>
                </a:solidFill>
                <a:latin typeface="ＭＳ ゴシック" panose="020B0609070205080204" pitchFamily="49" charset="-128"/>
                <a:ea typeface="ＭＳ ゴシック" panose="020B0609070205080204" pitchFamily="49" charset="-128"/>
              </a:rPr>
              <a:t>病院</a:t>
            </a:r>
            <a:r>
              <a:rPr lang="ja-JP" altLang="en-US" sz="1477" dirty="0">
                <a:solidFill>
                  <a:prstClr val="black"/>
                </a:solidFill>
                <a:latin typeface="ＭＳ ゴシック" panose="020B0609070205080204" pitchFamily="49" charset="-128"/>
                <a:ea typeface="ＭＳ ゴシック" panose="020B0609070205080204" pitchFamily="49" charset="-128"/>
              </a:rPr>
              <a:t>）</a:t>
            </a:r>
            <a:r>
              <a:rPr lang="ja-JP" altLang="ja-JP" sz="1477" dirty="0">
                <a:solidFill>
                  <a:prstClr val="black"/>
                </a:solidFill>
                <a:latin typeface="ＭＳ ゴシック" panose="020B0609070205080204" pitchFamily="49" charset="-128"/>
                <a:ea typeface="ＭＳ ゴシック" panose="020B0609070205080204" pitchFamily="49" charset="-128"/>
              </a:rPr>
              <a:t>において責務の追加について協議が必要</a:t>
            </a:r>
            <a:r>
              <a:rPr lang="ja-JP" altLang="en-US" sz="1477" dirty="0">
                <a:solidFill>
                  <a:prstClr val="black"/>
                </a:solidFill>
                <a:latin typeface="ＭＳ ゴシック" panose="020B0609070205080204" pitchFamily="49" charset="-128"/>
                <a:ea typeface="ＭＳ ゴシック" panose="020B0609070205080204" pitchFamily="49" charset="-128"/>
              </a:rPr>
              <a:t>となる</a:t>
            </a:r>
            <a:r>
              <a:rPr lang="ja-JP" altLang="ja-JP" sz="1477" dirty="0">
                <a:solidFill>
                  <a:prstClr val="black"/>
                </a:solidFill>
                <a:latin typeface="ＭＳ ゴシック" panose="020B0609070205080204" pitchFamily="49" charset="-128"/>
                <a:ea typeface="ＭＳ ゴシック" panose="020B0609070205080204" pitchFamily="49" charset="-128"/>
              </a:rPr>
              <a:t>ため、県地域医療構想調整会議での</a:t>
            </a:r>
            <a:r>
              <a:rPr lang="ja-JP" altLang="en-US" sz="1477" dirty="0">
                <a:solidFill>
                  <a:prstClr val="black"/>
                </a:solidFill>
                <a:latin typeface="ＭＳ ゴシック" panose="020B0609070205080204" pitchFamily="49" charset="-128"/>
                <a:ea typeface="ＭＳ ゴシック" panose="020B0609070205080204" pitchFamily="49" charset="-128"/>
              </a:rPr>
              <a:t>方針協議</a:t>
            </a:r>
            <a:r>
              <a:rPr lang="ja-JP" altLang="ja-JP" sz="1477" dirty="0">
                <a:solidFill>
                  <a:prstClr val="black"/>
                </a:solidFill>
                <a:latin typeface="ＭＳ ゴシック" panose="020B0609070205080204" pitchFamily="49" charset="-128"/>
                <a:ea typeface="ＭＳ ゴシック" panose="020B0609070205080204" pitchFamily="49" charset="-128"/>
              </a:rPr>
              <a:t>を踏まえ、各地域医療構想調整会議での協議</a:t>
            </a:r>
            <a:r>
              <a:rPr lang="ja-JP" altLang="en-US" sz="1477" dirty="0">
                <a:solidFill>
                  <a:prstClr val="black"/>
                </a:solidFill>
                <a:latin typeface="ＭＳ ゴシック" panose="020B0609070205080204" pitchFamily="49" charset="-128"/>
                <a:ea typeface="ＭＳ ゴシック" panose="020B0609070205080204" pitchFamily="49" charset="-128"/>
              </a:rPr>
              <a:t>を実施</a:t>
            </a:r>
            <a:r>
              <a:rPr lang="ja-JP" altLang="ja-JP" sz="1477" dirty="0">
                <a:solidFill>
                  <a:prstClr val="black"/>
                </a:solidFill>
                <a:latin typeface="ＭＳ ゴシック" panose="020B0609070205080204" pitchFamily="49" charset="-128"/>
                <a:ea typeface="ＭＳ ゴシック" panose="020B0609070205080204" pitchFamily="49" charset="-128"/>
              </a:rPr>
              <a:t>。</a:t>
            </a:r>
            <a:endParaRPr lang="en-US" altLang="ja-JP" sz="1477" dirty="0">
              <a:solidFill>
                <a:prstClr val="black"/>
              </a:solidFill>
              <a:latin typeface="ＭＳ ゴシック" panose="020B0609070205080204" pitchFamily="49" charset="-128"/>
              <a:ea typeface="ＭＳ ゴシック" panose="020B0609070205080204" pitchFamily="49" charset="-128"/>
            </a:endParaRPr>
          </a:p>
          <a:p>
            <a:pPr defTabSz="844083"/>
            <a:r>
              <a:rPr lang="ja-JP" altLang="en-US" sz="1477" dirty="0">
                <a:solidFill>
                  <a:prstClr val="black"/>
                </a:solidFill>
                <a:latin typeface="ＭＳ 明朝" panose="02020609040205080304" pitchFamily="17" charset="-128"/>
                <a:ea typeface="ＭＳ 明朝" panose="02020609040205080304" pitchFamily="17" charset="-128"/>
              </a:rPr>
              <a:t>　</a:t>
            </a:r>
            <a:endParaRPr lang="en-US" altLang="ja-JP" sz="1477" dirty="0">
              <a:solidFill>
                <a:prstClr val="black"/>
              </a:solidFill>
              <a:latin typeface="ＭＳ 明朝" panose="02020609040205080304" pitchFamily="17" charset="-128"/>
              <a:ea typeface="ＭＳ 明朝" panose="02020609040205080304" pitchFamily="17" charset="-128"/>
            </a:endParaRPr>
          </a:p>
        </p:txBody>
      </p:sp>
      <p:sp>
        <p:nvSpPr>
          <p:cNvPr id="9" name="テキスト ボックス 8"/>
          <p:cNvSpPr txBox="1"/>
          <p:nvPr/>
        </p:nvSpPr>
        <p:spPr>
          <a:xfrm>
            <a:off x="266637" y="4720974"/>
            <a:ext cx="4195433" cy="1797287"/>
          </a:xfrm>
          <a:prstGeom prst="rect">
            <a:avLst/>
          </a:prstGeom>
          <a:noFill/>
        </p:spPr>
        <p:txBody>
          <a:bodyPr wrap="square" rIns="33231" rtlCol="0" anchor="t">
            <a:spAutoFit/>
          </a:bodyPr>
          <a:lstStyle/>
          <a:p>
            <a:pPr defTabSz="844083"/>
            <a:r>
              <a:rPr lang="ja-JP" altLang="en-US" sz="1108" dirty="0">
                <a:solidFill>
                  <a:prstClr val="black"/>
                </a:solidFill>
                <a:latin typeface="ＭＳ ゴシック" panose="020B0609070205080204" pitchFamily="49" charset="-128"/>
                <a:ea typeface="ＭＳ ゴシック" panose="020B0609070205080204" pitchFamily="49" charset="-128"/>
              </a:rPr>
              <a:t>（想定される責務の例）</a:t>
            </a:r>
            <a:endParaRPr lang="en-US" altLang="ja-JP" sz="1108" dirty="0">
              <a:solidFill>
                <a:prstClr val="black"/>
              </a:solidFill>
              <a:latin typeface="ＭＳ ゴシック" panose="020B0609070205080204" pitchFamily="49" charset="-128"/>
              <a:ea typeface="ＭＳ ゴシック" panose="020B0609070205080204" pitchFamily="49" charset="-128"/>
            </a:endParaRPr>
          </a:p>
          <a:p>
            <a:pPr defTabSz="844083"/>
            <a:r>
              <a:rPr lang="ja-JP" altLang="en-US" sz="1108" dirty="0">
                <a:solidFill>
                  <a:prstClr val="black"/>
                </a:solidFill>
                <a:latin typeface="ＭＳ ゴシック" panose="020B0609070205080204" pitchFamily="49" charset="-128"/>
                <a:ea typeface="ＭＳ ゴシック" panose="020B0609070205080204" pitchFamily="49" charset="-128"/>
              </a:rPr>
              <a:t>　ア）医師の少ない地域を支援すること。</a:t>
            </a:r>
            <a:endParaRPr lang="en-US" altLang="ja-JP" sz="1108" dirty="0">
              <a:solidFill>
                <a:prstClr val="black"/>
              </a:solidFill>
              <a:latin typeface="ＭＳ ゴシック" panose="020B0609070205080204" pitchFamily="49" charset="-128"/>
              <a:ea typeface="ＭＳ ゴシック" panose="020B0609070205080204" pitchFamily="49" charset="-128"/>
            </a:endParaRPr>
          </a:p>
          <a:p>
            <a:pPr defTabSz="844083"/>
            <a:r>
              <a:rPr lang="ja-JP" altLang="en-US" sz="1108" dirty="0">
                <a:solidFill>
                  <a:prstClr val="black"/>
                </a:solidFill>
                <a:latin typeface="ＭＳ ゴシック" panose="020B0609070205080204" pitchFamily="49" charset="-128"/>
                <a:ea typeface="ＭＳ ゴシック" panose="020B0609070205080204" pitchFamily="49" charset="-128"/>
              </a:rPr>
              <a:t>　イ）近接している医療機関と競合している場合は、地域</a:t>
            </a:r>
            <a:endParaRPr lang="en-US" altLang="ja-JP" sz="1108" dirty="0">
              <a:solidFill>
                <a:prstClr val="black"/>
              </a:solidFill>
              <a:latin typeface="ＭＳ ゴシック" panose="020B0609070205080204" pitchFamily="49" charset="-128"/>
              <a:ea typeface="ＭＳ ゴシック" panose="020B0609070205080204" pitchFamily="49" charset="-128"/>
            </a:endParaRPr>
          </a:p>
          <a:p>
            <a:pPr defTabSz="844083"/>
            <a:r>
              <a:rPr lang="ja-JP" altLang="en-US" sz="1108" dirty="0">
                <a:solidFill>
                  <a:prstClr val="black"/>
                </a:solidFill>
                <a:latin typeface="ＭＳ ゴシック" panose="020B0609070205080204" pitchFamily="49" charset="-128"/>
                <a:ea typeface="ＭＳ ゴシック" panose="020B0609070205080204" pitchFamily="49" charset="-128"/>
              </a:rPr>
              <a:t>　　医療構想調整会議における協議に基づき、医療需要に　　</a:t>
            </a:r>
            <a:endParaRPr lang="en-US" altLang="ja-JP" sz="1108" dirty="0">
              <a:solidFill>
                <a:prstClr val="black"/>
              </a:solidFill>
              <a:latin typeface="ＭＳ ゴシック" panose="020B0609070205080204" pitchFamily="49" charset="-128"/>
              <a:ea typeface="ＭＳ ゴシック" panose="020B0609070205080204" pitchFamily="49" charset="-128"/>
            </a:endParaRPr>
          </a:p>
          <a:p>
            <a:pPr defTabSz="844083"/>
            <a:r>
              <a:rPr lang="ja-JP" altLang="en-US" sz="1108" dirty="0">
                <a:solidFill>
                  <a:prstClr val="black"/>
                </a:solidFill>
                <a:latin typeface="ＭＳ ゴシック" panose="020B0609070205080204" pitchFamily="49" charset="-128"/>
                <a:ea typeface="ＭＳ ゴシック" panose="020B0609070205080204" pitchFamily="49" charset="-128"/>
              </a:rPr>
              <a:t>　　応じ、必要な医療に重点化した医療を提供すること。</a:t>
            </a:r>
            <a:endParaRPr lang="en-US" altLang="ja-JP" sz="1108" dirty="0">
              <a:solidFill>
                <a:prstClr val="black"/>
              </a:solidFill>
              <a:latin typeface="ＭＳ ゴシック" panose="020B0609070205080204" pitchFamily="49" charset="-128"/>
              <a:ea typeface="ＭＳ ゴシック" panose="020B0609070205080204" pitchFamily="49" charset="-128"/>
            </a:endParaRPr>
          </a:p>
          <a:p>
            <a:pPr defTabSz="844083"/>
            <a:r>
              <a:rPr lang="ja-JP" altLang="en-US" sz="1108" dirty="0">
                <a:solidFill>
                  <a:prstClr val="black"/>
                </a:solidFill>
                <a:latin typeface="ＭＳ ゴシック" panose="020B0609070205080204" pitchFamily="49" charset="-128"/>
                <a:ea typeface="ＭＳ ゴシック" panose="020B0609070205080204" pitchFamily="49" charset="-128"/>
              </a:rPr>
              <a:t>　ウ）平常時からの準備も含め、新興感染症等がまん延し、</a:t>
            </a:r>
            <a:endParaRPr lang="en-US" altLang="ja-JP" sz="1108" dirty="0">
              <a:solidFill>
                <a:prstClr val="black"/>
              </a:solidFill>
              <a:latin typeface="ＭＳ ゴシック" panose="020B0609070205080204" pitchFamily="49" charset="-128"/>
              <a:ea typeface="ＭＳ ゴシック" panose="020B0609070205080204" pitchFamily="49" charset="-128"/>
            </a:endParaRPr>
          </a:p>
          <a:p>
            <a:pPr defTabSz="844083"/>
            <a:r>
              <a:rPr lang="ja-JP" altLang="en-US" sz="1108" dirty="0">
                <a:solidFill>
                  <a:prstClr val="black"/>
                </a:solidFill>
                <a:latin typeface="ＭＳ ゴシック" panose="020B0609070205080204" pitchFamily="49" charset="-128"/>
                <a:ea typeface="ＭＳ ゴシック" panose="020B0609070205080204" pitchFamily="49" charset="-128"/>
              </a:rPr>
              <a:t>　　又はそのおそれがある状況において感染症医療の提供</a:t>
            </a:r>
            <a:endParaRPr lang="en-US" altLang="ja-JP" sz="1108" dirty="0">
              <a:solidFill>
                <a:prstClr val="black"/>
              </a:solidFill>
              <a:latin typeface="ＭＳ ゴシック" panose="020B0609070205080204" pitchFamily="49" charset="-128"/>
              <a:ea typeface="ＭＳ ゴシック" panose="020B0609070205080204" pitchFamily="49" charset="-128"/>
            </a:endParaRPr>
          </a:p>
          <a:p>
            <a:pPr defTabSz="844083"/>
            <a:r>
              <a:rPr lang="ja-JP" altLang="en-US" sz="1108" dirty="0">
                <a:solidFill>
                  <a:prstClr val="black"/>
                </a:solidFill>
                <a:latin typeface="ＭＳ ゴシック" panose="020B0609070205080204" pitchFamily="49" charset="-128"/>
                <a:ea typeface="ＭＳ ゴシック" panose="020B0609070205080204" pitchFamily="49" charset="-128"/>
              </a:rPr>
              <a:t>　　を行うこと。</a:t>
            </a:r>
            <a:endParaRPr lang="en-US" altLang="ja-JP" sz="1108" dirty="0">
              <a:solidFill>
                <a:prstClr val="black"/>
              </a:solidFill>
              <a:latin typeface="ＭＳ ゴシック" panose="020B0609070205080204" pitchFamily="49" charset="-128"/>
              <a:ea typeface="ＭＳ ゴシック" panose="020B0609070205080204" pitchFamily="49" charset="-128"/>
            </a:endParaRPr>
          </a:p>
          <a:p>
            <a:pPr defTabSz="844083"/>
            <a:r>
              <a:rPr lang="ja-JP" altLang="en-US" sz="1108" dirty="0">
                <a:solidFill>
                  <a:prstClr val="black"/>
                </a:solidFill>
                <a:latin typeface="ＭＳ ゴシック" panose="020B0609070205080204" pitchFamily="49" charset="-128"/>
                <a:ea typeface="ＭＳ ゴシック" panose="020B0609070205080204" pitchFamily="49" charset="-128"/>
              </a:rPr>
              <a:t>　エ）平常時からの準備も含め、災害時に医療を提供する</a:t>
            </a:r>
            <a:endParaRPr lang="en-US" altLang="ja-JP" sz="1108" dirty="0">
              <a:solidFill>
                <a:prstClr val="black"/>
              </a:solidFill>
              <a:latin typeface="ＭＳ ゴシック" panose="020B0609070205080204" pitchFamily="49" charset="-128"/>
              <a:ea typeface="ＭＳ ゴシック" panose="020B0609070205080204" pitchFamily="49" charset="-128"/>
            </a:endParaRPr>
          </a:p>
          <a:p>
            <a:pPr defTabSz="844083"/>
            <a:r>
              <a:rPr lang="ja-JP" altLang="en-US" sz="1108" dirty="0">
                <a:solidFill>
                  <a:prstClr val="black"/>
                </a:solidFill>
                <a:latin typeface="ＭＳ ゴシック" panose="020B0609070205080204" pitchFamily="49" charset="-128"/>
                <a:ea typeface="ＭＳ ゴシック" panose="020B0609070205080204" pitchFamily="49" charset="-128"/>
              </a:rPr>
              <a:t>　　こと。</a:t>
            </a:r>
            <a:endParaRPr lang="en-US" altLang="ja-JP" sz="1108" dirty="0">
              <a:solidFill>
                <a:prstClr val="black"/>
              </a:solidFill>
              <a:latin typeface="ＭＳ ゴシック" panose="020B0609070205080204" pitchFamily="49" charset="-128"/>
              <a:ea typeface="ＭＳ ゴシック" panose="020B0609070205080204" pitchFamily="49" charset="-128"/>
            </a:endParaRPr>
          </a:p>
        </p:txBody>
      </p:sp>
      <p:sp>
        <p:nvSpPr>
          <p:cNvPr id="2" name="正方形/長方形 1"/>
          <p:cNvSpPr/>
          <p:nvPr/>
        </p:nvSpPr>
        <p:spPr>
          <a:xfrm>
            <a:off x="285750" y="1817505"/>
            <a:ext cx="8651937" cy="1354651"/>
          </a:xfrm>
          <a:prstGeom prst="rect">
            <a:avLst/>
          </a:prstGeom>
          <a:no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endParaRPr lang="ja-JP" altLang="en-US" sz="1662">
              <a:solidFill>
                <a:prstClr val="white"/>
              </a:solidFill>
              <a:latin typeface="Calibri" panose="020F0502020204030204"/>
              <a:ea typeface="メイリオ" panose="020B0604030504040204" pitchFamily="50" charset="-128"/>
            </a:endParaRPr>
          </a:p>
        </p:txBody>
      </p:sp>
      <p:pic>
        <p:nvPicPr>
          <p:cNvPr id="3" name="図 2"/>
          <p:cNvPicPr>
            <a:picLocks noChangeAspect="1"/>
          </p:cNvPicPr>
          <p:nvPr/>
        </p:nvPicPr>
        <p:blipFill>
          <a:blip r:embed="rId2"/>
          <a:stretch>
            <a:fillRect/>
          </a:stretch>
        </p:blipFill>
        <p:spPr>
          <a:xfrm>
            <a:off x="4186091" y="4673817"/>
            <a:ext cx="4781225" cy="1780919"/>
          </a:xfrm>
          <a:prstGeom prst="rect">
            <a:avLst/>
          </a:prstGeom>
        </p:spPr>
      </p:pic>
      <p:sp>
        <p:nvSpPr>
          <p:cNvPr id="12" name="タイトル 1"/>
          <p:cNvSpPr txBox="1">
            <a:spLocks/>
          </p:cNvSpPr>
          <p:nvPr/>
        </p:nvSpPr>
        <p:spPr>
          <a:xfrm>
            <a:off x="0" y="267341"/>
            <a:ext cx="9144000" cy="61196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chor="ctr" anchorCtr="1">
            <a:noAutofit/>
          </a:bodyPr>
          <a:lstStyle>
            <a:lvl1pPr algn="ctr" defTabSz="872722" rtl="0" eaLnBrk="1" latinLnBrk="0" hangingPunct="1">
              <a:spcBef>
                <a:spcPct val="0"/>
              </a:spcBef>
              <a:buNone/>
              <a:defRPr kumimoji="1" sz="2600" kern="1200">
                <a:solidFill>
                  <a:schemeClr val="tx1"/>
                </a:solidFill>
                <a:latin typeface="HGP創英角ｺﾞｼｯｸUB" pitchFamily="50" charset="-128"/>
                <a:ea typeface="HGP創英角ｺﾞｼｯｸUB" pitchFamily="50" charset="-128"/>
                <a:cs typeface="+mj-cs"/>
              </a:defRPr>
            </a:lvl1pPr>
          </a:lstStyle>
          <a:p>
            <a:r>
              <a:rPr lang="ja-JP" altLang="en-US" sz="2400" dirty="0" smtClean="0">
                <a:latin typeface="ＭＳ ゴシック" panose="020B0609070205080204" pitchFamily="49" charset="-128"/>
                <a:ea typeface="ＭＳ ゴシック" panose="020B0609070205080204" pitchFamily="49" charset="-128"/>
              </a:rPr>
              <a:t>医療法施行規則改正の概要</a:t>
            </a:r>
            <a:endParaRPr lang="ja-JP" altLang="en-US" sz="2400" dirty="0">
              <a:latin typeface="ＭＳ ゴシック" panose="020B0609070205080204" pitchFamily="49" charset="-128"/>
              <a:ea typeface="ＭＳ ゴシック" panose="020B0609070205080204" pitchFamily="49" charset="-128"/>
            </a:endParaRPr>
          </a:p>
        </p:txBody>
      </p:sp>
      <p:sp>
        <p:nvSpPr>
          <p:cNvPr id="10" name="スライド番号プレースホルダー 3"/>
          <p:cNvSpPr>
            <a:spLocks noGrp="1"/>
          </p:cNvSpPr>
          <p:nvPr>
            <p:ph type="sldNum" sz="quarter" idx="12"/>
          </p:nvPr>
        </p:nvSpPr>
        <p:spPr>
          <a:xfrm>
            <a:off x="7197334" y="6501490"/>
            <a:ext cx="1939636" cy="365125"/>
          </a:xfrm>
        </p:spPr>
        <p:txBody>
          <a:bodyPr/>
          <a:lstStyle/>
          <a:p>
            <a:fld id="{1C5E2A2E-42B5-4858-9116-6D14F207026F}" type="slidenum">
              <a:rPr kumimoji="1" lang="ja-JP" altLang="en-US" sz="2000" smtClean="0">
                <a:latin typeface="ＭＳ ゴシック" panose="020B0609070205080204" pitchFamily="49" charset="-128"/>
                <a:ea typeface="ＭＳ ゴシック" panose="020B0609070205080204" pitchFamily="49" charset="-128"/>
              </a:rPr>
              <a:t>2</a:t>
            </a:fld>
            <a:endParaRPr kumimoji="1" lang="ja-JP" altLang="en-US" sz="20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7131711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36000" y="936000"/>
            <a:ext cx="9072000" cy="523220"/>
          </a:xfrm>
          <a:prstGeom prst="rect">
            <a:avLst/>
          </a:prstGeom>
          <a:noFill/>
        </p:spPr>
        <p:txBody>
          <a:bodyPr wrap="square" rIns="36000" rtlCol="0" anchor="t">
            <a:spAutoFit/>
          </a:bodyPr>
          <a:lstStyle/>
          <a:p>
            <a:pPr marL="457200" indent="-457200">
              <a:buFont typeface="+mj-ea"/>
              <a:buAutoNum type="circleNumDbPlain"/>
            </a:pPr>
            <a:endParaRPr lang="ja-JP" altLang="en-US" sz="2800" dirty="0">
              <a:latin typeface="ＭＳ ゴシック" panose="020B0609070205080204" pitchFamily="49" charset="-128"/>
              <a:ea typeface="ＭＳ ゴシック" panose="020B0609070205080204" pitchFamily="49" charset="-128"/>
            </a:endParaRPr>
          </a:p>
        </p:txBody>
      </p:sp>
      <p:sp>
        <p:nvSpPr>
          <p:cNvPr id="3" name="スライド番号プレースホルダー 2"/>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3</a:t>
            </a:fld>
            <a:endParaRPr lang="ja-JP" altLang="en-US" dirty="0">
              <a:solidFill>
                <a:prstClr val="black">
                  <a:tint val="75000"/>
                </a:prstClr>
              </a:solidFill>
            </a:endParaRPr>
          </a:p>
        </p:txBody>
      </p:sp>
      <p:sp>
        <p:nvSpPr>
          <p:cNvPr id="8" name="テキスト ボックス 7"/>
          <p:cNvSpPr txBox="1"/>
          <p:nvPr/>
        </p:nvSpPr>
        <p:spPr>
          <a:xfrm>
            <a:off x="-17079" y="961295"/>
            <a:ext cx="9072000" cy="6124754"/>
          </a:xfrm>
          <a:prstGeom prst="rect">
            <a:avLst/>
          </a:prstGeom>
          <a:noFill/>
        </p:spPr>
        <p:txBody>
          <a:bodyPr wrap="square" rIns="36000" rtlCol="0" anchor="t">
            <a:spAutoFit/>
          </a:bodyPr>
          <a:lstStyle/>
          <a:p>
            <a:pPr marL="803275" indent="-442913">
              <a:buFont typeface="Wingdings" panose="05000000000000000000" pitchFamily="2" charset="2"/>
              <a:buChar char="u"/>
            </a:pPr>
            <a:r>
              <a:rPr lang="ja-JP" altLang="en-US" sz="2400" dirty="0" smtClean="0">
                <a:latin typeface="ＭＳ ゴシック" panose="020B0609070205080204" pitchFamily="49" charset="-128"/>
                <a:ea typeface="ＭＳ ゴシック" panose="020B0609070205080204" pitchFamily="49" charset="-128"/>
              </a:rPr>
              <a:t>本県において「地域における医療の確保を図るために特に必要であるものとして都道府県知事が定める事項」は、厚生労働省の想定を踏まえ、以下のとおりとする。</a:t>
            </a:r>
            <a:endParaRPr lang="en-US" altLang="ja-JP" sz="2400" dirty="0">
              <a:latin typeface="ＭＳ ゴシック" panose="020B0609070205080204" pitchFamily="49" charset="-128"/>
              <a:ea typeface="ＭＳ ゴシック" panose="020B0609070205080204" pitchFamily="49" charset="-128"/>
            </a:endParaRPr>
          </a:p>
          <a:p>
            <a:pPr marL="360362"/>
            <a:endParaRPr lang="en-US" altLang="ja-JP" sz="1200" dirty="0" smtClean="0">
              <a:latin typeface="ＭＳ ゴシック" panose="020B0609070205080204" pitchFamily="49" charset="-128"/>
              <a:ea typeface="ＭＳ ゴシック" panose="020B0609070205080204" pitchFamily="49" charset="-128"/>
            </a:endParaRPr>
          </a:p>
          <a:p>
            <a:pPr defTabSz="844083"/>
            <a:r>
              <a:rPr lang="ja-JP" altLang="en-US" sz="2000" dirty="0" smtClean="0">
                <a:solidFill>
                  <a:prstClr val="black"/>
                </a:solidFill>
                <a:latin typeface="ＭＳ ゴシック" panose="020B0609070205080204" pitchFamily="49" charset="-128"/>
                <a:ea typeface="ＭＳ ゴシック" panose="020B0609070205080204" pitchFamily="49" charset="-128"/>
              </a:rPr>
              <a:t>　ア）医師の少ない地域を支援すること。</a:t>
            </a:r>
            <a:endParaRPr lang="en-US" altLang="ja-JP" sz="2000" dirty="0" smtClean="0">
              <a:solidFill>
                <a:prstClr val="black"/>
              </a:solidFill>
              <a:latin typeface="ＭＳ ゴシック" panose="020B0609070205080204" pitchFamily="49" charset="-128"/>
              <a:ea typeface="ＭＳ ゴシック" panose="020B0609070205080204" pitchFamily="49" charset="-128"/>
            </a:endParaRPr>
          </a:p>
          <a:p>
            <a:pPr defTabSz="844083"/>
            <a:r>
              <a:rPr lang="ja-JP" altLang="en-US" sz="2000" dirty="0" smtClean="0">
                <a:solidFill>
                  <a:prstClr val="black"/>
                </a:solidFill>
                <a:latin typeface="ＭＳ ゴシック" panose="020B0609070205080204" pitchFamily="49" charset="-128"/>
                <a:ea typeface="ＭＳ ゴシック" panose="020B0609070205080204" pitchFamily="49" charset="-128"/>
              </a:rPr>
              <a:t>　イ）近接している医療機関と競合している場合は、地域医療構想調整会議</a:t>
            </a:r>
            <a:endParaRPr lang="en-US" altLang="ja-JP" sz="2000" dirty="0" smtClean="0">
              <a:solidFill>
                <a:prstClr val="black"/>
              </a:solidFill>
              <a:latin typeface="ＭＳ ゴシック" panose="020B0609070205080204" pitchFamily="49" charset="-128"/>
              <a:ea typeface="ＭＳ ゴシック" panose="020B0609070205080204" pitchFamily="49" charset="-128"/>
            </a:endParaRPr>
          </a:p>
          <a:p>
            <a:pPr defTabSz="844083"/>
            <a:r>
              <a:rPr lang="ja-JP" altLang="en-US" sz="2000" dirty="0">
                <a:solidFill>
                  <a:prstClr val="black"/>
                </a:solidFill>
                <a:latin typeface="ＭＳ ゴシック" panose="020B0609070205080204" pitchFamily="49" charset="-128"/>
                <a:ea typeface="ＭＳ ゴシック" panose="020B0609070205080204" pitchFamily="49" charset="-128"/>
              </a:rPr>
              <a:t>　</a:t>
            </a:r>
            <a:r>
              <a:rPr lang="ja-JP" altLang="en-US" sz="2000" dirty="0" smtClean="0">
                <a:solidFill>
                  <a:prstClr val="black"/>
                </a:solidFill>
                <a:latin typeface="ＭＳ ゴシック" panose="020B0609070205080204" pitchFamily="49" charset="-128"/>
                <a:ea typeface="ＭＳ ゴシック" panose="020B0609070205080204" pitchFamily="49" charset="-128"/>
              </a:rPr>
              <a:t>　　における協議に基づき、医療需要に応じ、必要な医療に重点化した医</a:t>
            </a:r>
            <a:endParaRPr lang="en-US" altLang="ja-JP" sz="2000" dirty="0" smtClean="0">
              <a:solidFill>
                <a:prstClr val="black"/>
              </a:solidFill>
              <a:latin typeface="ＭＳ ゴシック" panose="020B0609070205080204" pitchFamily="49" charset="-128"/>
              <a:ea typeface="ＭＳ ゴシック" panose="020B0609070205080204" pitchFamily="49" charset="-128"/>
            </a:endParaRPr>
          </a:p>
          <a:p>
            <a:pPr defTabSz="844083"/>
            <a:r>
              <a:rPr lang="ja-JP" altLang="en-US" sz="2000" dirty="0">
                <a:solidFill>
                  <a:prstClr val="black"/>
                </a:solidFill>
                <a:latin typeface="ＭＳ ゴシック" panose="020B0609070205080204" pitchFamily="49" charset="-128"/>
                <a:ea typeface="ＭＳ ゴシック" panose="020B0609070205080204" pitchFamily="49" charset="-128"/>
              </a:rPr>
              <a:t>　</a:t>
            </a:r>
            <a:r>
              <a:rPr lang="ja-JP" altLang="en-US" sz="2000" dirty="0" smtClean="0">
                <a:solidFill>
                  <a:prstClr val="black"/>
                </a:solidFill>
                <a:latin typeface="ＭＳ ゴシック" panose="020B0609070205080204" pitchFamily="49" charset="-128"/>
                <a:ea typeface="ＭＳ ゴシック" panose="020B0609070205080204" pitchFamily="49" charset="-128"/>
              </a:rPr>
              <a:t>　　療を提供すること。</a:t>
            </a:r>
            <a:endParaRPr lang="en-US" altLang="ja-JP" sz="2000" dirty="0" smtClean="0">
              <a:solidFill>
                <a:prstClr val="black"/>
              </a:solidFill>
              <a:latin typeface="ＭＳ ゴシック" panose="020B0609070205080204" pitchFamily="49" charset="-128"/>
              <a:ea typeface="ＭＳ ゴシック" panose="020B0609070205080204" pitchFamily="49" charset="-128"/>
            </a:endParaRPr>
          </a:p>
          <a:p>
            <a:pPr defTabSz="844083"/>
            <a:r>
              <a:rPr lang="ja-JP" altLang="en-US" sz="2000" dirty="0" smtClean="0">
                <a:solidFill>
                  <a:prstClr val="black"/>
                </a:solidFill>
                <a:latin typeface="ＭＳ ゴシック" panose="020B0609070205080204" pitchFamily="49" charset="-128"/>
                <a:ea typeface="ＭＳ ゴシック" panose="020B0609070205080204" pitchFamily="49" charset="-128"/>
              </a:rPr>
              <a:t>　ウ）平常時からの準備も含め、新興感染症等がまん延し、又はそのおそれ</a:t>
            </a:r>
            <a:endParaRPr lang="en-US" altLang="ja-JP" sz="2000" dirty="0" smtClean="0">
              <a:solidFill>
                <a:prstClr val="black"/>
              </a:solidFill>
              <a:latin typeface="ＭＳ ゴシック" panose="020B0609070205080204" pitchFamily="49" charset="-128"/>
              <a:ea typeface="ＭＳ ゴシック" panose="020B0609070205080204" pitchFamily="49" charset="-128"/>
            </a:endParaRPr>
          </a:p>
          <a:p>
            <a:pPr defTabSz="844083"/>
            <a:r>
              <a:rPr lang="ja-JP" altLang="en-US" sz="2000" dirty="0">
                <a:solidFill>
                  <a:prstClr val="black"/>
                </a:solidFill>
                <a:latin typeface="ＭＳ ゴシック" panose="020B0609070205080204" pitchFamily="49" charset="-128"/>
                <a:ea typeface="ＭＳ ゴシック" panose="020B0609070205080204" pitchFamily="49" charset="-128"/>
              </a:rPr>
              <a:t>　</a:t>
            </a:r>
            <a:r>
              <a:rPr lang="ja-JP" altLang="en-US" sz="2000" dirty="0" smtClean="0">
                <a:solidFill>
                  <a:prstClr val="black"/>
                </a:solidFill>
                <a:latin typeface="ＭＳ ゴシック" panose="020B0609070205080204" pitchFamily="49" charset="-128"/>
                <a:ea typeface="ＭＳ ゴシック" panose="020B0609070205080204" pitchFamily="49" charset="-128"/>
              </a:rPr>
              <a:t>　　がある状況において感染症医療の提供を行うこと。</a:t>
            </a:r>
            <a:endParaRPr lang="en-US" altLang="ja-JP" sz="2000" dirty="0" smtClean="0">
              <a:solidFill>
                <a:prstClr val="black"/>
              </a:solidFill>
              <a:latin typeface="ＭＳ ゴシック" panose="020B0609070205080204" pitchFamily="49" charset="-128"/>
              <a:ea typeface="ＭＳ ゴシック" panose="020B0609070205080204" pitchFamily="49" charset="-128"/>
            </a:endParaRPr>
          </a:p>
          <a:p>
            <a:pPr defTabSz="844083"/>
            <a:r>
              <a:rPr lang="ja-JP" altLang="en-US" sz="2000" dirty="0" smtClean="0">
                <a:solidFill>
                  <a:prstClr val="black"/>
                </a:solidFill>
                <a:latin typeface="ＭＳ ゴシック" panose="020B0609070205080204" pitchFamily="49" charset="-128"/>
                <a:ea typeface="ＭＳ ゴシック" panose="020B0609070205080204" pitchFamily="49" charset="-128"/>
              </a:rPr>
              <a:t>　エ）平常時からの準備も含め、災害時に医療を提供すること。</a:t>
            </a:r>
            <a:endParaRPr lang="en-US" altLang="ja-JP" sz="2400" dirty="0" smtClean="0">
              <a:latin typeface="ＭＳ ゴシック" panose="020B0609070205080204" pitchFamily="49" charset="-128"/>
              <a:ea typeface="ＭＳ ゴシック" panose="020B0609070205080204" pitchFamily="49" charset="-128"/>
            </a:endParaRPr>
          </a:p>
          <a:p>
            <a:pPr marL="803275" indent="-442913">
              <a:buFont typeface="Wingdings" panose="05000000000000000000" pitchFamily="2" charset="2"/>
              <a:buChar char="u"/>
            </a:pPr>
            <a:endParaRPr lang="en-US" altLang="ja-JP" sz="1200" dirty="0" smtClean="0">
              <a:latin typeface="ＭＳ ゴシック" panose="020B0609070205080204" pitchFamily="49" charset="-128"/>
              <a:ea typeface="ＭＳ ゴシック" panose="020B0609070205080204" pitchFamily="49" charset="-128"/>
            </a:endParaRPr>
          </a:p>
          <a:p>
            <a:pPr marL="803275" indent="-442913">
              <a:buFont typeface="Wingdings" panose="05000000000000000000" pitchFamily="2" charset="2"/>
              <a:buChar char="u"/>
            </a:pPr>
            <a:r>
              <a:rPr lang="ja-JP" altLang="en-US" sz="2400" dirty="0" smtClean="0"/>
              <a:t>上記事項</a:t>
            </a:r>
            <a:r>
              <a:rPr lang="ja-JP" altLang="en-US" sz="2400" dirty="0"/>
              <a:t>の他、</a:t>
            </a:r>
            <a:r>
              <a:rPr lang="ja-JP" altLang="en-US" sz="2400" u="sng" dirty="0">
                <a:solidFill>
                  <a:srgbClr val="FF0000"/>
                </a:solidFill>
              </a:rPr>
              <a:t>更に追加すべき責務の有無について</a:t>
            </a:r>
            <a:r>
              <a:rPr lang="ja-JP" altLang="en-US" sz="2400" u="sng" dirty="0" smtClean="0">
                <a:solidFill>
                  <a:srgbClr val="FF0000"/>
                </a:solidFill>
              </a:rPr>
              <a:t>、各地域の調整</a:t>
            </a:r>
            <a:r>
              <a:rPr lang="ja-JP" altLang="en-US" sz="2400" u="sng" dirty="0">
                <a:solidFill>
                  <a:srgbClr val="FF0000"/>
                </a:solidFill>
              </a:rPr>
              <a:t>会議で協議</a:t>
            </a:r>
            <a:r>
              <a:rPr lang="ja-JP" altLang="en-US" sz="2400" dirty="0"/>
              <a:t>する。</a:t>
            </a:r>
            <a:endParaRPr lang="en-US" altLang="ja-JP" sz="2400" dirty="0"/>
          </a:p>
          <a:p>
            <a:pPr marL="360362"/>
            <a:endParaRPr lang="en-US" altLang="ja-JP" sz="1200" dirty="0" smtClean="0">
              <a:latin typeface="ＭＳ ゴシック" panose="020B0609070205080204" pitchFamily="49" charset="-128"/>
              <a:ea typeface="ＭＳ ゴシック" panose="020B0609070205080204" pitchFamily="49" charset="-128"/>
            </a:endParaRPr>
          </a:p>
          <a:p>
            <a:pPr marL="803275" indent="-442913">
              <a:buFont typeface="Wingdings" panose="05000000000000000000" pitchFamily="2" charset="2"/>
              <a:buChar char="u"/>
            </a:pPr>
            <a:r>
              <a:rPr lang="ja-JP" altLang="en-US" sz="2400" dirty="0" smtClean="0">
                <a:latin typeface="ＭＳ ゴシック" panose="020B0609070205080204" pitchFamily="49" charset="-128"/>
                <a:ea typeface="ＭＳ ゴシック" panose="020B0609070205080204" pitchFamily="49" charset="-128"/>
              </a:rPr>
              <a:t>地域医療支援病院においては、上記事項を既に担っていると考えられるため、</a:t>
            </a:r>
            <a:r>
              <a:rPr lang="ja-JP" altLang="en-US" sz="2400" u="sng" dirty="0" smtClean="0">
                <a:solidFill>
                  <a:srgbClr val="FF0000"/>
                </a:solidFill>
              </a:rPr>
              <a:t>令和５年度にかけて各医療機関の役割を検討・協議する中で、上記の事項について改めて確認</a:t>
            </a:r>
            <a:r>
              <a:rPr lang="ja-JP" altLang="en-US" sz="2400" dirty="0" smtClean="0"/>
              <a:t>する。</a:t>
            </a:r>
            <a:endParaRPr lang="en-US" altLang="ja-JP" sz="2400" dirty="0" smtClean="0"/>
          </a:p>
          <a:p>
            <a:pPr marL="360362"/>
            <a:endParaRPr lang="en-US" altLang="ja-JP" sz="1200" dirty="0" smtClean="0"/>
          </a:p>
        </p:txBody>
      </p:sp>
      <p:sp>
        <p:nvSpPr>
          <p:cNvPr id="4" name="正方形/長方形 3"/>
          <p:cNvSpPr/>
          <p:nvPr/>
        </p:nvSpPr>
        <p:spPr>
          <a:xfrm>
            <a:off x="179512" y="2204864"/>
            <a:ext cx="8784976" cy="2304256"/>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AutoShape 15"/>
          <p:cNvSpPr>
            <a:spLocks noChangeArrowheads="1"/>
          </p:cNvSpPr>
          <p:nvPr/>
        </p:nvSpPr>
        <p:spPr bwMode="auto">
          <a:xfrm>
            <a:off x="179511" y="332656"/>
            <a:ext cx="8875409" cy="504056"/>
          </a:xfrm>
          <a:prstGeom prst="roundRect">
            <a:avLst>
              <a:gd name="adj" fmla="val 21125"/>
            </a:avLst>
          </a:prstGeom>
          <a:solidFill>
            <a:srgbClr val="990008"/>
          </a:solidFill>
          <a:ln w="12700" cmpd="thickThin">
            <a:solidFill>
              <a:schemeClr val="tx1"/>
            </a:solidFill>
            <a:round/>
            <a:headEnd/>
            <a:tailEnd/>
          </a:ln>
          <a:effectLst>
            <a:outerShdw dist="107763" dir="2700000" algn="ctr" rotWithShape="0">
              <a:schemeClr val="bg2">
                <a:alpha val="50000"/>
              </a:schemeClr>
            </a:outerShdw>
          </a:effectLst>
        </p:spPr>
        <p:txBody>
          <a:bodyPr wrap="none" lIns="84313" tIns="42158" rIns="84313" bIns="42158" anchor="ctr" anchorCtr="1"/>
          <a:lstStyle>
            <a:lvl1pPr defTabSz="1000125" eaLnBrk="0" hangingPunct="0">
              <a:spcBef>
                <a:spcPct val="20000"/>
              </a:spcBef>
              <a:buChar char="•"/>
              <a:defRPr kumimoji="1" sz="3200">
                <a:solidFill>
                  <a:schemeClr val="tx1"/>
                </a:solidFill>
                <a:latin typeface="Arial" charset="0"/>
                <a:ea typeface="ＭＳ Ｐゴシック" charset="-128"/>
              </a:defRPr>
            </a:lvl1pPr>
            <a:lvl2pPr marL="500063" indent="-285750" defTabSz="1000125" eaLnBrk="0" hangingPunct="0">
              <a:spcBef>
                <a:spcPct val="20000"/>
              </a:spcBef>
              <a:buChar char="–"/>
              <a:defRPr kumimoji="1" sz="2800">
                <a:solidFill>
                  <a:schemeClr val="tx1"/>
                </a:solidFill>
                <a:latin typeface="Arial" charset="0"/>
                <a:ea typeface="ＭＳ Ｐゴシック" charset="-128"/>
              </a:defRPr>
            </a:lvl2pPr>
            <a:lvl3pPr marL="1000125" indent="-228600" defTabSz="1000125" eaLnBrk="0" hangingPunct="0">
              <a:spcBef>
                <a:spcPct val="20000"/>
              </a:spcBef>
              <a:buChar char="•"/>
              <a:defRPr kumimoji="1" sz="2400">
                <a:solidFill>
                  <a:schemeClr val="tx1"/>
                </a:solidFill>
                <a:latin typeface="Arial" charset="0"/>
                <a:ea typeface="ＭＳ Ｐゴシック" charset="-128"/>
              </a:defRPr>
            </a:lvl3pPr>
            <a:lvl4pPr marL="1500188" indent="-228600" defTabSz="1000125" eaLnBrk="0" hangingPunct="0">
              <a:spcBef>
                <a:spcPct val="20000"/>
              </a:spcBef>
              <a:buChar char="–"/>
              <a:defRPr kumimoji="1" sz="2000">
                <a:solidFill>
                  <a:schemeClr val="tx1"/>
                </a:solidFill>
                <a:latin typeface="Arial" charset="0"/>
                <a:ea typeface="ＭＳ Ｐゴシック" charset="-128"/>
              </a:defRPr>
            </a:lvl4pPr>
            <a:lvl5pPr marL="2000250" indent="-236538" defTabSz="1000125" eaLnBrk="0" hangingPunct="0">
              <a:spcBef>
                <a:spcPct val="20000"/>
              </a:spcBef>
              <a:buChar char="»"/>
              <a:defRPr kumimoji="1" sz="2000">
                <a:solidFill>
                  <a:schemeClr val="tx1"/>
                </a:solidFill>
                <a:latin typeface="Arial" charset="0"/>
                <a:ea typeface="ＭＳ Ｐゴシック" charset="-128"/>
              </a:defRPr>
            </a:lvl5pPr>
            <a:lvl6pPr marL="2457450" indent="-236538" defTabSz="1000125"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14650" indent="-236538" defTabSz="1000125"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371850" indent="-236538" defTabSz="1000125"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29050" indent="-236538" defTabSz="1000125"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defTabSz="923215" fontAlgn="base">
              <a:spcBef>
                <a:spcPct val="0"/>
              </a:spcBef>
              <a:spcAft>
                <a:spcPct val="0"/>
              </a:spcAft>
              <a:buNone/>
              <a:defRPr/>
            </a:pPr>
            <a:r>
              <a:rPr lang="ja-JP" altLang="en-US" sz="2400" dirty="0" smtClean="0">
                <a:solidFill>
                  <a:prstClr val="white"/>
                </a:solidFill>
                <a:latin typeface="ＭＳ ゴシック" panose="020B0609070205080204" pitchFamily="49" charset="-128"/>
                <a:ea typeface="ＭＳ ゴシック" panose="020B0609070205080204" pitchFamily="49" charset="-128"/>
                <a:cs typeface="Arial"/>
              </a:rPr>
              <a:t>本県の対応方針及び協議の進め方</a:t>
            </a:r>
          </a:p>
        </p:txBody>
      </p:sp>
      <p:sp>
        <p:nvSpPr>
          <p:cNvPr id="10" name="正方形/長方形 9"/>
          <p:cNvSpPr/>
          <p:nvPr/>
        </p:nvSpPr>
        <p:spPr>
          <a:xfrm>
            <a:off x="6970830" y="339064"/>
            <a:ext cx="2084090" cy="497648"/>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872722" rtl="0" eaLnBrk="1" latinLnBrk="0" hangingPunct="1">
              <a:defRPr kumimoji="1" sz="1800" kern="1200">
                <a:solidFill>
                  <a:schemeClr val="lt1"/>
                </a:solidFill>
                <a:latin typeface="+mn-lt"/>
                <a:ea typeface="+mn-ea"/>
                <a:cs typeface="+mn-cs"/>
              </a:defRPr>
            </a:lvl1pPr>
            <a:lvl2pPr marL="436361" algn="l" defTabSz="872722" rtl="0" eaLnBrk="1" latinLnBrk="0" hangingPunct="1">
              <a:defRPr kumimoji="1" sz="1800" kern="1200">
                <a:solidFill>
                  <a:schemeClr val="lt1"/>
                </a:solidFill>
                <a:latin typeface="+mn-lt"/>
                <a:ea typeface="+mn-ea"/>
                <a:cs typeface="+mn-cs"/>
              </a:defRPr>
            </a:lvl2pPr>
            <a:lvl3pPr marL="872722" algn="l" defTabSz="872722" rtl="0" eaLnBrk="1" latinLnBrk="0" hangingPunct="1">
              <a:defRPr kumimoji="1" sz="1800" kern="1200">
                <a:solidFill>
                  <a:schemeClr val="lt1"/>
                </a:solidFill>
                <a:latin typeface="+mn-lt"/>
                <a:ea typeface="+mn-ea"/>
                <a:cs typeface="+mn-cs"/>
              </a:defRPr>
            </a:lvl3pPr>
            <a:lvl4pPr marL="1309083" algn="l" defTabSz="872722" rtl="0" eaLnBrk="1" latinLnBrk="0" hangingPunct="1">
              <a:defRPr kumimoji="1" sz="1800" kern="1200">
                <a:solidFill>
                  <a:schemeClr val="lt1"/>
                </a:solidFill>
                <a:latin typeface="+mn-lt"/>
                <a:ea typeface="+mn-ea"/>
                <a:cs typeface="+mn-cs"/>
              </a:defRPr>
            </a:lvl4pPr>
            <a:lvl5pPr marL="1745445" algn="l" defTabSz="872722" rtl="0" eaLnBrk="1" latinLnBrk="0" hangingPunct="1">
              <a:defRPr kumimoji="1" sz="1800" kern="1200">
                <a:solidFill>
                  <a:schemeClr val="lt1"/>
                </a:solidFill>
                <a:latin typeface="+mn-lt"/>
                <a:ea typeface="+mn-ea"/>
                <a:cs typeface="+mn-cs"/>
              </a:defRPr>
            </a:lvl5pPr>
            <a:lvl6pPr marL="2181806" algn="l" defTabSz="872722" rtl="0" eaLnBrk="1" latinLnBrk="0" hangingPunct="1">
              <a:defRPr kumimoji="1" sz="1800" kern="1200">
                <a:solidFill>
                  <a:schemeClr val="lt1"/>
                </a:solidFill>
                <a:latin typeface="+mn-lt"/>
                <a:ea typeface="+mn-ea"/>
                <a:cs typeface="+mn-cs"/>
              </a:defRPr>
            </a:lvl6pPr>
            <a:lvl7pPr marL="2618167" algn="l" defTabSz="872722" rtl="0" eaLnBrk="1" latinLnBrk="0" hangingPunct="1">
              <a:defRPr kumimoji="1" sz="1800" kern="1200">
                <a:solidFill>
                  <a:schemeClr val="lt1"/>
                </a:solidFill>
                <a:latin typeface="+mn-lt"/>
                <a:ea typeface="+mn-ea"/>
                <a:cs typeface="+mn-cs"/>
              </a:defRPr>
            </a:lvl7pPr>
            <a:lvl8pPr marL="3054529" algn="l" defTabSz="872722" rtl="0" eaLnBrk="1" latinLnBrk="0" hangingPunct="1">
              <a:defRPr kumimoji="1" sz="1800" kern="1200">
                <a:solidFill>
                  <a:schemeClr val="lt1"/>
                </a:solidFill>
                <a:latin typeface="+mn-lt"/>
                <a:ea typeface="+mn-ea"/>
                <a:cs typeface="+mn-cs"/>
              </a:defRPr>
            </a:lvl8pPr>
            <a:lvl9pPr marL="3490890" algn="l" defTabSz="872722" rtl="0" eaLnBrk="1" latinLnBrk="0" hangingPunct="1">
              <a:defRPr kumimoji="1" sz="1800" kern="1200">
                <a:solidFill>
                  <a:schemeClr val="lt1"/>
                </a:solidFill>
                <a:latin typeface="+mn-lt"/>
                <a:ea typeface="+mn-ea"/>
                <a:cs typeface="+mn-cs"/>
              </a:defRPr>
            </a:lvl9pPr>
          </a:lstStyle>
          <a:p>
            <a:pPr algn="ctr"/>
            <a:r>
              <a:rPr kumimoji="1" lang="ja-JP" altLang="en-US" sz="900" dirty="0" smtClean="0">
                <a:solidFill>
                  <a:schemeClr val="tx1"/>
                </a:solidFill>
              </a:rPr>
              <a:t>第６回熊本県地域医療構想調整会議</a:t>
            </a:r>
            <a:endParaRPr kumimoji="1" lang="en-US" altLang="ja-JP" sz="900" dirty="0" smtClean="0">
              <a:solidFill>
                <a:schemeClr val="tx1"/>
              </a:solidFill>
            </a:endParaRPr>
          </a:p>
          <a:p>
            <a:pPr algn="ctr"/>
            <a:r>
              <a:rPr kumimoji="1" lang="ja-JP" altLang="en-US" sz="900" dirty="0" smtClean="0">
                <a:solidFill>
                  <a:schemeClr val="tx1"/>
                </a:solidFill>
              </a:rPr>
              <a:t>（</a:t>
            </a:r>
            <a:r>
              <a:rPr lang="ja-JP" altLang="en-US" sz="900" dirty="0" smtClean="0">
                <a:solidFill>
                  <a:schemeClr val="tx1"/>
                </a:solidFill>
              </a:rPr>
              <a:t>令和４</a:t>
            </a:r>
            <a:r>
              <a:rPr kumimoji="1" lang="ja-JP" altLang="en-US" sz="900" dirty="0" smtClean="0">
                <a:solidFill>
                  <a:schemeClr val="tx1"/>
                </a:solidFill>
              </a:rPr>
              <a:t>年６月２日）資料４　</a:t>
            </a:r>
            <a:endParaRPr kumimoji="1" lang="ja-JP" altLang="en-US" sz="900" dirty="0">
              <a:solidFill>
                <a:schemeClr val="tx1"/>
              </a:solidFill>
            </a:endParaRPr>
          </a:p>
        </p:txBody>
      </p:sp>
    </p:spTree>
    <p:extLst>
      <p:ext uri="{BB962C8B-B14F-4D97-AF65-F5344CB8AC3E}">
        <p14:creationId xmlns:p14="http://schemas.microsoft.com/office/powerpoint/2010/main" val="13779530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36000" y="936000"/>
            <a:ext cx="9072000" cy="523220"/>
          </a:xfrm>
          <a:prstGeom prst="rect">
            <a:avLst/>
          </a:prstGeom>
          <a:noFill/>
        </p:spPr>
        <p:txBody>
          <a:bodyPr wrap="square" rIns="36000" rtlCol="0" anchor="t">
            <a:spAutoFit/>
          </a:bodyPr>
          <a:lstStyle/>
          <a:p>
            <a:pPr marL="457200" indent="-457200">
              <a:buFont typeface="+mj-ea"/>
              <a:buAutoNum type="circleNumDbPlain"/>
            </a:pPr>
            <a:endParaRPr lang="ja-JP" altLang="en-US" sz="2800" dirty="0">
              <a:latin typeface="ＭＳ ゴシック" panose="020B0609070205080204" pitchFamily="49" charset="-128"/>
              <a:ea typeface="ＭＳ ゴシック" panose="020B0609070205080204" pitchFamily="49" charset="-128"/>
            </a:endParaRPr>
          </a:p>
        </p:txBody>
      </p:sp>
      <p:sp>
        <p:nvSpPr>
          <p:cNvPr id="3" name="スライド番号プレースホルダー 2"/>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4</a:t>
            </a:fld>
            <a:endParaRPr lang="ja-JP" altLang="en-US" dirty="0">
              <a:solidFill>
                <a:prstClr val="black">
                  <a:tint val="75000"/>
                </a:prstClr>
              </a:solidFill>
            </a:endParaRPr>
          </a:p>
        </p:txBody>
      </p:sp>
      <p:sp>
        <p:nvSpPr>
          <p:cNvPr id="8" name="テキスト ボックス 7"/>
          <p:cNvSpPr txBox="1"/>
          <p:nvPr/>
        </p:nvSpPr>
        <p:spPr>
          <a:xfrm>
            <a:off x="-17079" y="961295"/>
            <a:ext cx="9072000" cy="5570756"/>
          </a:xfrm>
          <a:prstGeom prst="rect">
            <a:avLst/>
          </a:prstGeom>
          <a:noFill/>
        </p:spPr>
        <p:txBody>
          <a:bodyPr wrap="square" rIns="36000" rtlCol="0" anchor="t">
            <a:spAutoFit/>
          </a:bodyPr>
          <a:lstStyle/>
          <a:p>
            <a:pPr marL="803275" indent="-442913">
              <a:buFont typeface="Wingdings" panose="05000000000000000000" pitchFamily="2" charset="2"/>
              <a:buChar char="u"/>
            </a:pPr>
            <a:r>
              <a:rPr lang="ja-JP" altLang="en-US" sz="2400" dirty="0">
                <a:latin typeface="ＭＳ ゴシック" panose="020B0609070205080204" pitchFamily="49" charset="-128"/>
                <a:ea typeface="ＭＳ ゴシック" panose="020B0609070205080204" pitchFamily="49" charset="-128"/>
              </a:rPr>
              <a:t>球磨</a:t>
            </a:r>
            <a:r>
              <a:rPr lang="ja-JP" altLang="en-US" sz="2400" dirty="0" smtClean="0">
                <a:latin typeface="ＭＳ ゴシック" panose="020B0609070205080204" pitchFamily="49" charset="-128"/>
                <a:ea typeface="ＭＳ ゴシック" panose="020B0609070205080204" pitchFamily="49" charset="-128"/>
              </a:rPr>
              <a:t>地域において「地域における医療の確保を図るために特に必要であるものとして都道府県知事が定める事項」は、厚生労働省の想定及び県の対応方針を踏まえ、以下のとおりとする。</a:t>
            </a:r>
            <a:endParaRPr lang="en-US" altLang="ja-JP" sz="2400" dirty="0">
              <a:latin typeface="ＭＳ ゴシック" panose="020B0609070205080204" pitchFamily="49" charset="-128"/>
              <a:ea typeface="ＭＳ ゴシック" panose="020B0609070205080204" pitchFamily="49" charset="-128"/>
            </a:endParaRPr>
          </a:p>
          <a:p>
            <a:pPr marL="360362"/>
            <a:endParaRPr lang="en-US" altLang="ja-JP" sz="1200" dirty="0" smtClean="0">
              <a:latin typeface="ＭＳ ゴシック" panose="020B0609070205080204" pitchFamily="49" charset="-128"/>
              <a:ea typeface="ＭＳ ゴシック" panose="020B0609070205080204" pitchFamily="49" charset="-128"/>
            </a:endParaRPr>
          </a:p>
          <a:p>
            <a:pPr defTabSz="844083"/>
            <a:r>
              <a:rPr lang="ja-JP" altLang="en-US" sz="2000" dirty="0" smtClean="0">
                <a:solidFill>
                  <a:prstClr val="black"/>
                </a:solidFill>
                <a:latin typeface="ＭＳ ゴシック" panose="020B0609070205080204" pitchFamily="49" charset="-128"/>
                <a:ea typeface="ＭＳ ゴシック" panose="020B0609070205080204" pitchFamily="49" charset="-128"/>
              </a:rPr>
              <a:t>　ア）医師の少ない地域を支援すること。</a:t>
            </a:r>
            <a:endParaRPr lang="en-US" altLang="ja-JP" sz="2000" dirty="0" smtClean="0">
              <a:solidFill>
                <a:prstClr val="black"/>
              </a:solidFill>
              <a:latin typeface="ＭＳ ゴシック" panose="020B0609070205080204" pitchFamily="49" charset="-128"/>
              <a:ea typeface="ＭＳ ゴシック" panose="020B0609070205080204" pitchFamily="49" charset="-128"/>
            </a:endParaRPr>
          </a:p>
          <a:p>
            <a:pPr defTabSz="844083"/>
            <a:r>
              <a:rPr lang="ja-JP" altLang="en-US" sz="2000" dirty="0" smtClean="0">
                <a:solidFill>
                  <a:prstClr val="black"/>
                </a:solidFill>
                <a:latin typeface="ＭＳ ゴシック" panose="020B0609070205080204" pitchFamily="49" charset="-128"/>
                <a:ea typeface="ＭＳ ゴシック" panose="020B0609070205080204" pitchFamily="49" charset="-128"/>
              </a:rPr>
              <a:t>　イ）近接している医療機関と競合している場合は、地域医療構想調整会議</a:t>
            </a:r>
            <a:endParaRPr lang="en-US" altLang="ja-JP" sz="2000" dirty="0" smtClean="0">
              <a:solidFill>
                <a:prstClr val="black"/>
              </a:solidFill>
              <a:latin typeface="ＭＳ ゴシック" panose="020B0609070205080204" pitchFamily="49" charset="-128"/>
              <a:ea typeface="ＭＳ ゴシック" panose="020B0609070205080204" pitchFamily="49" charset="-128"/>
            </a:endParaRPr>
          </a:p>
          <a:p>
            <a:pPr defTabSz="844083"/>
            <a:r>
              <a:rPr lang="ja-JP" altLang="en-US" sz="2000" dirty="0">
                <a:solidFill>
                  <a:prstClr val="black"/>
                </a:solidFill>
                <a:latin typeface="ＭＳ ゴシック" panose="020B0609070205080204" pitchFamily="49" charset="-128"/>
                <a:ea typeface="ＭＳ ゴシック" panose="020B0609070205080204" pitchFamily="49" charset="-128"/>
              </a:rPr>
              <a:t>　</a:t>
            </a:r>
            <a:r>
              <a:rPr lang="ja-JP" altLang="en-US" sz="2000" dirty="0" smtClean="0">
                <a:solidFill>
                  <a:prstClr val="black"/>
                </a:solidFill>
                <a:latin typeface="ＭＳ ゴシック" panose="020B0609070205080204" pitchFamily="49" charset="-128"/>
                <a:ea typeface="ＭＳ ゴシック" panose="020B0609070205080204" pitchFamily="49" charset="-128"/>
              </a:rPr>
              <a:t>　　における協議に基づき、医療需要に応じ、必要な医療に重点化した医</a:t>
            </a:r>
            <a:endParaRPr lang="en-US" altLang="ja-JP" sz="2000" dirty="0" smtClean="0">
              <a:solidFill>
                <a:prstClr val="black"/>
              </a:solidFill>
              <a:latin typeface="ＭＳ ゴシック" panose="020B0609070205080204" pitchFamily="49" charset="-128"/>
              <a:ea typeface="ＭＳ ゴシック" panose="020B0609070205080204" pitchFamily="49" charset="-128"/>
            </a:endParaRPr>
          </a:p>
          <a:p>
            <a:pPr defTabSz="844083"/>
            <a:r>
              <a:rPr lang="ja-JP" altLang="en-US" sz="2000" dirty="0">
                <a:solidFill>
                  <a:prstClr val="black"/>
                </a:solidFill>
                <a:latin typeface="ＭＳ ゴシック" panose="020B0609070205080204" pitchFamily="49" charset="-128"/>
                <a:ea typeface="ＭＳ ゴシック" panose="020B0609070205080204" pitchFamily="49" charset="-128"/>
              </a:rPr>
              <a:t>　</a:t>
            </a:r>
            <a:r>
              <a:rPr lang="ja-JP" altLang="en-US" sz="2000" dirty="0" smtClean="0">
                <a:solidFill>
                  <a:prstClr val="black"/>
                </a:solidFill>
                <a:latin typeface="ＭＳ ゴシック" panose="020B0609070205080204" pitchFamily="49" charset="-128"/>
                <a:ea typeface="ＭＳ ゴシック" panose="020B0609070205080204" pitchFamily="49" charset="-128"/>
              </a:rPr>
              <a:t>　　療を提供すること。</a:t>
            </a:r>
            <a:endParaRPr lang="en-US" altLang="ja-JP" sz="2000" dirty="0" smtClean="0">
              <a:solidFill>
                <a:prstClr val="black"/>
              </a:solidFill>
              <a:latin typeface="ＭＳ ゴシック" panose="020B0609070205080204" pitchFamily="49" charset="-128"/>
              <a:ea typeface="ＭＳ ゴシック" panose="020B0609070205080204" pitchFamily="49" charset="-128"/>
            </a:endParaRPr>
          </a:p>
          <a:p>
            <a:pPr defTabSz="844083"/>
            <a:r>
              <a:rPr lang="ja-JP" altLang="en-US" sz="2000" dirty="0" smtClean="0">
                <a:solidFill>
                  <a:prstClr val="black"/>
                </a:solidFill>
                <a:latin typeface="ＭＳ ゴシック" panose="020B0609070205080204" pitchFamily="49" charset="-128"/>
                <a:ea typeface="ＭＳ ゴシック" panose="020B0609070205080204" pitchFamily="49" charset="-128"/>
              </a:rPr>
              <a:t>　ウ）平常時からの準備も含め、新興感染症等がまん延し、又はそのおそれ</a:t>
            </a:r>
            <a:endParaRPr lang="en-US" altLang="ja-JP" sz="2000" dirty="0" smtClean="0">
              <a:solidFill>
                <a:prstClr val="black"/>
              </a:solidFill>
              <a:latin typeface="ＭＳ ゴシック" panose="020B0609070205080204" pitchFamily="49" charset="-128"/>
              <a:ea typeface="ＭＳ ゴシック" panose="020B0609070205080204" pitchFamily="49" charset="-128"/>
            </a:endParaRPr>
          </a:p>
          <a:p>
            <a:pPr defTabSz="844083"/>
            <a:r>
              <a:rPr lang="ja-JP" altLang="en-US" sz="2000" dirty="0">
                <a:solidFill>
                  <a:prstClr val="black"/>
                </a:solidFill>
                <a:latin typeface="ＭＳ ゴシック" panose="020B0609070205080204" pitchFamily="49" charset="-128"/>
                <a:ea typeface="ＭＳ ゴシック" panose="020B0609070205080204" pitchFamily="49" charset="-128"/>
              </a:rPr>
              <a:t>　</a:t>
            </a:r>
            <a:r>
              <a:rPr lang="ja-JP" altLang="en-US" sz="2000" dirty="0" smtClean="0">
                <a:solidFill>
                  <a:prstClr val="black"/>
                </a:solidFill>
                <a:latin typeface="ＭＳ ゴシック" panose="020B0609070205080204" pitchFamily="49" charset="-128"/>
                <a:ea typeface="ＭＳ ゴシック" panose="020B0609070205080204" pitchFamily="49" charset="-128"/>
              </a:rPr>
              <a:t>　　がある状況において感染症医療の提供を行うこと。</a:t>
            </a:r>
            <a:endParaRPr lang="en-US" altLang="ja-JP" sz="2000" dirty="0" smtClean="0">
              <a:solidFill>
                <a:prstClr val="black"/>
              </a:solidFill>
              <a:latin typeface="ＭＳ ゴシック" panose="020B0609070205080204" pitchFamily="49" charset="-128"/>
              <a:ea typeface="ＭＳ ゴシック" panose="020B0609070205080204" pitchFamily="49" charset="-128"/>
            </a:endParaRPr>
          </a:p>
          <a:p>
            <a:pPr defTabSz="844083"/>
            <a:r>
              <a:rPr lang="ja-JP" altLang="en-US" sz="2000" dirty="0" smtClean="0">
                <a:solidFill>
                  <a:prstClr val="black"/>
                </a:solidFill>
                <a:latin typeface="ＭＳ ゴシック" panose="020B0609070205080204" pitchFamily="49" charset="-128"/>
                <a:ea typeface="ＭＳ ゴシック" panose="020B0609070205080204" pitchFamily="49" charset="-128"/>
              </a:rPr>
              <a:t>　エ）平常時からの準備も含め、災害時に医療を提供すること。</a:t>
            </a:r>
            <a:endParaRPr lang="en-US" altLang="ja-JP" sz="2400" dirty="0" smtClean="0">
              <a:latin typeface="ＭＳ ゴシック" panose="020B0609070205080204" pitchFamily="49" charset="-128"/>
              <a:ea typeface="ＭＳ ゴシック" panose="020B0609070205080204" pitchFamily="49" charset="-128"/>
            </a:endParaRPr>
          </a:p>
          <a:p>
            <a:pPr marL="803275" indent="-442913">
              <a:buFont typeface="Wingdings" panose="05000000000000000000" pitchFamily="2" charset="2"/>
              <a:buChar char="u"/>
            </a:pPr>
            <a:endParaRPr lang="en-US" altLang="ja-JP" sz="1200" dirty="0" smtClean="0">
              <a:latin typeface="ＭＳ ゴシック" panose="020B0609070205080204" pitchFamily="49" charset="-128"/>
              <a:ea typeface="ＭＳ ゴシック" panose="020B0609070205080204" pitchFamily="49" charset="-128"/>
            </a:endParaRPr>
          </a:p>
          <a:p>
            <a:pPr marL="360362"/>
            <a:endParaRPr lang="en-US" altLang="ja-JP" sz="1200" dirty="0" smtClean="0">
              <a:latin typeface="ＭＳ ゴシック" panose="020B0609070205080204" pitchFamily="49" charset="-128"/>
              <a:ea typeface="ＭＳ ゴシック" panose="020B0609070205080204" pitchFamily="49" charset="-128"/>
            </a:endParaRPr>
          </a:p>
          <a:p>
            <a:pPr marL="803275" indent="-442913">
              <a:buFont typeface="Wingdings" panose="05000000000000000000" pitchFamily="2" charset="2"/>
              <a:buChar char="u"/>
            </a:pPr>
            <a:r>
              <a:rPr lang="ja-JP" altLang="en-US" sz="2400" dirty="0" smtClean="0">
                <a:latin typeface="ＭＳ ゴシック" panose="020B0609070205080204" pitchFamily="49" charset="-128"/>
                <a:ea typeface="ＭＳ ゴシック" panose="020B0609070205080204" pitchFamily="49" charset="-128"/>
              </a:rPr>
              <a:t>地域医療支援病院においては、上記事項を既に担っていると考えられるため、</a:t>
            </a:r>
            <a:r>
              <a:rPr lang="ja-JP" altLang="en-US" sz="2400" u="sng" dirty="0" smtClean="0">
                <a:solidFill>
                  <a:srgbClr val="FF0000"/>
                </a:solidFill>
              </a:rPr>
              <a:t>令和５年度にかけて各医療機関の役割を検討・協議する中で、上記の事項について改めて確認</a:t>
            </a:r>
            <a:r>
              <a:rPr lang="ja-JP" altLang="en-US" sz="2400" dirty="0" smtClean="0"/>
              <a:t>する。</a:t>
            </a:r>
            <a:endParaRPr lang="en-US" altLang="ja-JP" sz="2400" dirty="0" smtClean="0"/>
          </a:p>
          <a:p>
            <a:pPr marL="360362"/>
            <a:endParaRPr lang="en-US" altLang="ja-JP" sz="1200" dirty="0" smtClean="0"/>
          </a:p>
        </p:txBody>
      </p:sp>
      <p:sp>
        <p:nvSpPr>
          <p:cNvPr id="4" name="正方形/長方形 3"/>
          <p:cNvSpPr/>
          <p:nvPr/>
        </p:nvSpPr>
        <p:spPr>
          <a:xfrm>
            <a:off x="179512" y="2564904"/>
            <a:ext cx="8784976" cy="2448272"/>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AutoShape 15"/>
          <p:cNvSpPr>
            <a:spLocks noChangeArrowheads="1"/>
          </p:cNvSpPr>
          <p:nvPr/>
        </p:nvSpPr>
        <p:spPr bwMode="auto">
          <a:xfrm>
            <a:off x="179511" y="332656"/>
            <a:ext cx="8875409" cy="504056"/>
          </a:xfrm>
          <a:prstGeom prst="roundRect">
            <a:avLst>
              <a:gd name="adj" fmla="val 21125"/>
            </a:avLst>
          </a:prstGeom>
          <a:solidFill>
            <a:srgbClr val="990008"/>
          </a:solidFill>
          <a:ln w="12700" cmpd="thickThin">
            <a:solidFill>
              <a:schemeClr val="tx1"/>
            </a:solidFill>
            <a:round/>
            <a:headEnd/>
            <a:tailEnd/>
          </a:ln>
          <a:effectLst>
            <a:outerShdw dist="107763" dir="2700000" algn="ctr" rotWithShape="0">
              <a:schemeClr val="bg2">
                <a:alpha val="50000"/>
              </a:schemeClr>
            </a:outerShdw>
          </a:effectLst>
        </p:spPr>
        <p:txBody>
          <a:bodyPr wrap="none" lIns="84313" tIns="42158" rIns="84313" bIns="42158" anchor="ctr" anchorCtr="1"/>
          <a:lstStyle>
            <a:lvl1pPr defTabSz="1000125" eaLnBrk="0" hangingPunct="0">
              <a:spcBef>
                <a:spcPct val="20000"/>
              </a:spcBef>
              <a:buChar char="•"/>
              <a:defRPr kumimoji="1" sz="3200">
                <a:solidFill>
                  <a:schemeClr val="tx1"/>
                </a:solidFill>
                <a:latin typeface="Arial" charset="0"/>
                <a:ea typeface="ＭＳ Ｐゴシック" charset="-128"/>
              </a:defRPr>
            </a:lvl1pPr>
            <a:lvl2pPr marL="500063" indent="-285750" defTabSz="1000125" eaLnBrk="0" hangingPunct="0">
              <a:spcBef>
                <a:spcPct val="20000"/>
              </a:spcBef>
              <a:buChar char="–"/>
              <a:defRPr kumimoji="1" sz="2800">
                <a:solidFill>
                  <a:schemeClr val="tx1"/>
                </a:solidFill>
                <a:latin typeface="Arial" charset="0"/>
                <a:ea typeface="ＭＳ Ｐゴシック" charset="-128"/>
              </a:defRPr>
            </a:lvl2pPr>
            <a:lvl3pPr marL="1000125" indent="-228600" defTabSz="1000125" eaLnBrk="0" hangingPunct="0">
              <a:spcBef>
                <a:spcPct val="20000"/>
              </a:spcBef>
              <a:buChar char="•"/>
              <a:defRPr kumimoji="1" sz="2400">
                <a:solidFill>
                  <a:schemeClr val="tx1"/>
                </a:solidFill>
                <a:latin typeface="Arial" charset="0"/>
                <a:ea typeface="ＭＳ Ｐゴシック" charset="-128"/>
              </a:defRPr>
            </a:lvl3pPr>
            <a:lvl4pPr marL="1500188" indent="-228600" defTabSz="1000125" eaLnBrk="0" hangingPunct="0">
              <a:spcBef>
                <a:spcPct val="20000"/>
              </a:spcBef>
              <a:buChar char="–"/>
              <a:defRPr kumimoji="1" sz="2000">
                <a:solidFill>
                  <a:schemeClr val="tx1"/>
                </a:solidFill>
                <a:latin typeface="Arial" charset="0"/>
                <a:ea typeface="ＭＳ Ｐゴシック" charset="-128"/>
              </a:defRPr>
            </a:lvl4pPr>
            <a:lvl5pPr marL="2000250" indent="-236538" defTabSz="1000125" eaLnBrk="0" hangingPunct="0">
              <a:spcBef>
                <a:spcPct val="20000"/>
              </a:spcBef>
              <a:buChar char="»"/>
              <a:defRPr kumimoji="1" sz="2000">
                <a:solidFill>
                  <a:schemeClr val="tx1"/>
                </a:solidFill>
                <a:latin typeface="Arial" charset="0"/>
                <a:ea typeface="ＭＳ Ｐゴシック" charset="-128"/>
              </a:defRPr>
            </a:lvl5pPr>
            <a:lvl6pPr marL="2457450" indent="-236538" defTabSz="1000125"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14650" indent="-236538" defTabSz="1000125"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371850" indent="-236538" defTabSz="1000125"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29050" indent="-236538" defTabSz="1000125"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defTabSz="923215" fontAlgn="base">
              <a:spcBef>
                <a:spcPct val="0"/>
              </a:spcBef>
              <a:spcAft>
                <a:spcPct val="0"/>
              </a:spcAft>
              <a:buNone/>
              <a:defRPr/>
            </a:pPr>
            <a:r>
              <a:rPr lang="ja-JP" altLang="en-US" sz="2400" dirty="0">
                <a:solidFill>
                  <a:prstClr val="white"/>
                </a:solidFill>
                <a:latin typeface="ＭＳ ゴシック" panose="020B0609070205080204" pitchFamily="49" charset="-128"/>
                <a:ea typeface="ＭＳ ゴシック" panose="020B0609070205080204" pitchFamily="49" charset="-128"/>
                <a:cs typeface="Arial"/>
              </a:rPr>
              <a:t>球磨</a:t>
            </a:r>
            <a:r>
              <a:rPr lang="ja-JP" altLang="en-US" sz="2400" dirty="0" smtClean="0">
                <a:solidFill>
                  <a:prstClr val="white"/>
                </a:solidFill>
                <a:latin typeface="ＭＳ ゴシック" panose="020B0609070205080204" pitchFamily="49" charset="-128"/>
                <a:ea typeface="ＭＳ ゴシック" panose="020B0609070205080204" pitchFamily="49" charset="-128"/>
                <a:cs typeface="Arial"/>
              </a:rPr>
              <a:t>地域の対応方針及び協議の進め方（案）</a:t>
            </a:r>
          </a:p>
        </p:txBody>
      </p:sp>
    </p:spTree>
    <p:extLst>
      <p:ext uri="{BB962C8B-B14F-4D97-AF65-F5344CB8AC3E}">
        <p14:creationId xmlns:p14="http://schemas.microsoft.com/office/powerpoint/2010/main" val="7834245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ECEEBAD7BF101045ABE72577637BD610" ma:contentTypeVersion="11" ma:contentTypeDescription="" ma:contentTypeScope="" ma:versionID="d86358c41636440c084776747847e120">
  <xsd:schema xmlns:xsd="http://www.w3.org/2001/XMLSchema" xmlns:p="http://schemas.microsoft.com/office/2006/metadata/properties" xmlns:ns2="8B97BE19-CDDD-400E-817A-CFDD13F7EC12" xmlns:ns3="e0a607d0-51b8-4c07-94f0-08235ad57688" targetNamespace="http://schemas.microsoft.com/office/2006/metadata/properties" ma:root="true" ma:fieldsID="7f22489691f7ec27f55d3f6d51d6e87d" ns2:_="" ns3:_="">
    <xsd:import namespace="8B97BE19-CDDD-400E-817A-CFDD13F7EC12"/>
    <xsd:import namespace="e0a607d0-51b8-4c07-94f0-08235ad57688"/>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e0a607d0-51b8-4c07-94f0-08235ad57688"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4A66BA9C-991E-4B55-B59A-CB9BEF8A4A13}">
  <ds:schemaRefs>
    <ds:schemaRef ds:uri="http://schemas.microsoft.com/sharepoint/v3/contenttype/forms"/>
  </ds:schemaRefs>
</ds:datastoreItem>
</file>

<file path=customXml/itemProps2.xml><?xml version="1.0" encoding="utf-8"?>
<ds:datastoreItem xmlns:ds="http://schemas.openxmlformats.org/officeDocument/2006/customXml" ds:itemID="{491AEC3C-B277-49D8-94B3-4D2B9E376D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e0a607d0-51b8-4c07-94f0-08235ad57688"/>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EDF62FBB-6F9C-46A6-93B5-53E53CEE0DA6}">
  <ds:schemaRefs>
    <ds:schemaRef ds:uri="http://purl.org/dc/elements/1.1/"/>
    <ds:schemaRef ds:uri="http://schemas.microsoft.com/office/2006/metadata/properties"/>
    <ds:schemaRef ds:uri="8B97BE19-CDDD-400E-817A-CFDD13F7EC12"/>
    <ds:schemaRef ds:uri="e0a607d0-51b8-4c07-94f0-08235ad57688"/>
    <ds:schemaRef ds:uri="http://purl.org/dc/terms/"/>
    <ds:schemaRef ds:uri="http://schemas.openxmlformats.org/package/2006/metadata/core-properties"/>
    <ds:schemaRef ds:uri="http://schemas.microsoft.com/office/2006/documentManagement/typ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blank</Template>
  <TotalTime>18065</TotalTime>
  <Words>193</Words>
  <Application>Microsoft Office PowerPoint</Application>
  <PresentationFormat>画面に合わせる (4:3)</PresentationFormat>
  <Paragraphs>59</Paragraphs>
  <Slides>4</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4</vt:i4>
      </vt:variant>
    </vt:vector>
  </HeadingPairs>
  <TitlesOfParts>
    <vt:vector size="14" baseType="lpstr">
      <vt:lpstr>HGP創英角ｺﾞｼｯｸUB</vt:lpstr>
      <vt:lpstr>ＭＳ Ｐゴシック</vt:lpstr>
      <vt:lpstr>ＭＳ ゴシック</vt:lpstr>
      <vt:lpstr>ＭＳ 明朝</vt:lpstr>
      <vt:lpstr>メイリオ</vt:lpstr>
      <vt:lpstr>Arial</vt:lpstr>
      <vt:lpstr>Calibri</vt:lpstr>
      <vt:lpstr>Times New Roman</vt:lpstr>
      <vt:lpstr>Wingdings</vt:lpstr>
      <vt:lpstr>1_blank</vt:lpstr>
      <vt:lpstr>地域医療支援病院の 新たな責務について</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厚生労働省ネットワークシステム</dc:creator>
  <cp:lastModifiedBy>0250388</cp:lastModifiedBy>
  <cp:revision>1178</cp:revision>
  <cp:lastPrinted>2022-06-23T10:53:38Z</cp:lastPrinted>
  <dcterms:created xsi:type="dcterms:W3CDTF">2013-03-12T06:11:54Z</dcterms:created>
  <dcterms:modified xsi:type="dcterms:W3CDTF">2022-11-01T10:46:18Z</dcterms:modified>
</cp:coreProperties>
</file>