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m" ContentType="application/vnd.ms-word.document.macroEnabled.12"/>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3" r:id="rId2"/>
    <p:sldId id="259" r:id="rId3"/>
    <p:sldId id="257" r:id="rId4"/>
    <p:sldId id="273" r:id="rId5"/>
    <p:sldId id="269" r:id="rId6"/>
    <p:sldId id="260" r:id="rId7"/>
    <p:sldId id="278" r:id="rId8"/>
    <p:sldId id="261" r:id="rId9"/>
    <p:sldId id="262" r:id="rId10"/>
    <p:sldId id="263" r:id="rId11"/>
    <p:sldId id="279" r:id="rId12"/>
    <p:sldId id="286" r:id="rId13"/>
    <p:sldId id="264" r:id="rId14"/>
    <p:sldId id="280" r:id="rId15"/>
    <p:sldId id="265" r:id="rId16"/>
    <p:sldId id="266" r:id="rId17"/>
    <p:sldId id="281" r:id="rId18"/>
    <p:sldId id="267" r:id="rId19"/>
    <p:sldId id="282" r:id="rId20"/>
    <p:sldId id="268" r:id="rId21"/>
    <p:sldId id="275" r:id="rId22"/>
    <p:sldId id="276" r:id="rId23"/>
    <p:sldId id="270" r:id="rId24"/>
    <p:sldId id="285" r:id="rId25"/>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90" autoAdjust="0"/>
  </p:normalViewPr>
  <p:slideViewPr>
    <p:cSldViewPr>
      <p:cViewPr varScale="1">
        <p:scale>
          <a:sx n="63" d="100"/>
          <a:sy n="63" d="100"/>
        </p:scale>
        <p:origin x="159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798"/>
    </p:cViewPr>
  </p:sorterViewPr>
  <p:notesViewPr>
    <p:cSldViewPr>
      <p:cViewPr varScale="1">
        <p:scale>
          <a:sx n="71" d="100"/>
          <a:sy n="71" d="100"/>
        </p:scale>
        <p:origin x="-1614" y="-90"/>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5" Type="http://schemas.openxmlformats.org/officeDocument/2006/relationships/image" Target="../media/image28.emf"/><Relationship Id="rId4"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5588628" y="6397806"/>
            <a:ext cx="4275402" cy="336788"/>
          </a:xfrm>
          <a:prstGeom prst="rect">
            <a:avLst/>
          </a:prstGeom>
        </p:spPr>
        <p:txBody>
          <a:bodyPr vert="horz" lIns="90644" tIns="45322" rIns="90644" bIns="45322" rtlCol="0" anchor="b"/>
          <a:lstStyle>
            <a:lvl1pPr algn="r">
              <a:defRPr sz="1200"/>
            </a:lvl1pPr>
          </a:lstStyle>
          <a:p>
            <a:fld id="{DD549DA1-EB3E-48FA-BB3C-10BF911DFACF}" type="slidenum">
              <a:rPr kumimoji="1" lang="ja-JP" altLang="en-US" smtClean="0"/>
              <a:t>‹#›</a:t>
            </a:fld>
            <a:endParaRPr kumimoji="1" lang="ja-JP" altLang="en-US"/>
          </a:p>
        </p:txBody>
      </p:sp>
    </p:spTree>
    <p:extLst>
      <p:ext uri="{BB962C8B-B14F-4D97-AF65-F5344CB8AC3E}">
        <p14:creationId xmlns:p14="http://schemas.microsoft.com/office/powerpoint/2010/main" val="1911087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6788"/>
          </a:xfrm>
          <a:prstGeom prst="rect">
            <a:avLst/>
          </a:prstGeom>
        </p:spPr>
        <p:txBody>
          <a:bodyPr vert="horz" lIns="90644" tIns="45322" rIns="90644" bIns="45322" rtlCol="0"/>
          <a:lstStyle>
            <a:lvl1pPr algn="r">
              <a:defRPr sz="1200"/>
            </a:lvl1pPr>
          </a:lstStyle>
          <a:p>
            <a:fld id="{A00A7401-2A81-44CF-97E7-B18E204FE32C}" type="datetimeFigureOut">
              <a:rPr kumimoji="1" lang="ja-JP" altLang="en-US" smtClean="0"/>
              <a:t>2020/3/13</a:t>
            </a:fld>
            <a:endParaRPr kumimoji="1" lang="ja-JP" altLang="en-US"/>
          </a:p>
        </p:txBody>
      </p:sp>
      <p:sp>
        <p:nvSpPr>
          <p:cNvPr id="4" name="スライド イメージ プレースホルダー 3"/>
          <p:cNvSpPr>
            <a:spLocks noGrp="1" noRot="1" noChangeAspect="1"/>
          </p:cNvSpPr>
          <p:nvPr>
            <p:ph type="sldImg" idx="2"/>
          </p:nvPr>
        </p:nvSpPr>
        <p:spPr>
          <a:xfrm>
            <a:off x="3249613" y="506413"/>
            <a:ext cx="3367087" cy="2525712"/>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986632" y="3199490"/>
            <a:ext cx="7893050" cy="3031093"/>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5402" cy="33678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6788"/>
          </a:xfrm>
          <a:prstGeom prst="rect">
            <a:avLst/>
          </a:prstGeom>
        </p:spPr>
        <p:txBody>
          <a:bodyPr vert="horz" lIns="90644" tIns="45322" rIns="90644" bIns="45322" rtlCol="0" anchor="b"/>
          <a:lstStyle>
            <a:lvl1pPr algn="r">
              <a:defRPr sz="1200"/>
            </a:lvl1pPr>
          </a:lstStyle>
          <a:p>
            <a:fld id="{AF06E456-F1D3-4FE4-829D-B152572B7109}" type="slidenum">
              <a:rPr kumimoji="1" lang="ja-JP" altLang="en-US" smtClean="0"/>
              <a:t>‹#›</a:t>
            </a:fld>
            <a:endParaRPr kumimoji="1" lang="ja-JP" altLang="en-US"/>
          </a:p>
        </p:txBody>
      </p:sp>
    </p:spTree>
    <p:extLst>
      <p:ext uri="{BB962C8B-B14F-4D97-AF65-F5344CB8AC3E}">
        <p14:creationId xmlns:p14="http://schemas.microsoft.com/office/powerpoint/2010/main" val="1390018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a:t>
            </a:r>
            <a:endParaRPr kumimoji="1" lang="en-US" altLang="ja-JP" dirty="0" smtClean="0"/>
          </a:p>
          <a:p>
            <a:r>
              <a:rPr kumimoji="1" lang="ja-JP" altLang="en-US" dirty="0" smtClean="0"/>
              <a:t>　本教材は、特別支援学校（高等部）の生徒（中程度</a:t>
            </a:r>
            <a:r>
              <a:rPr kumimoji="1" lang="ja-JP" altLang="en-US" smtClean="0"/>
              <a:t>の知的障がいの</a:t>
            </a:r>
            <a:r>
              <a:rPr kumimoji="1" lang="ja-JP" altLang="en-US" dirty="0" smtClean="0"/>
              <a:t>ある生徒）を想定して作成した消費者教育教材です。</a:t>
            </a:r>
            <a:endParaRPr kumimoji="1" lang="en-US" altLang="ja-JP" dirty="0" smtClean="0"/>
          </a:p>
          <a:p>
            <a:r>
              <a:rPr kumimoji="1" lang="ja-JP" altLang="en-US" dirty="0" smtClean="0"/>
              <a:t>　生徒さんの学習状況や理解力に応じてご自由に編集してご利用ください。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a:t>
            </a:fld>
            <a:endParaRPr kumimoji="1" lang="ja-JP" altLang="en-US"/>
          </a:p>
        </p:txBody>
      </p:sp>
    </p:spTree>
    <p:extLst>
      <p:ext uri="{BB962C8B-B14F-4D97-AF65-F5344CB8AC3E}">
        <p14:creationId xmlns:p14="http://schemas.microsoft.com/office/powerpoint/2010/main" val="204085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10</a:t>
            </a:fld>
            <a:endParaRPr kumimoji="1" lang="ja-JP" altLang="en-US"/>
          </a:p>
        </p:txBody>
      </p:sp>
    </p:spTree>
    <p:extLst>
      <p:ext uri="{BB962C8B-B14F-4D97-AF65-F5344CB8AC3E}">
        <p14:creationId xmlns:p14="http://schemas.microsoft.com/office/powerpoint/2010/main" val="39879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11</a:t>
            </a:fld>
            <a:endParaRPr kumimoji="1" lang="ja-JP" altLang="en-US"/>
          </a:p>
        </p:txBody>
      </p:sp>
    </p:spTree>
    <p:extLst>
      <p:ext uri="{BB962C8B-B14F-4D97-AF65-F5344CB8AC3E}">
        <p14:creationId xmlns:p14="http://schemas.microsoft.com/office/powerpoint/2010/main" val="410420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①どちらにもとられやすい。ＯＫと勘違いされるかもしれない</a:t>
            </a:r>
            <a:endParaRPr kumimoji="1" lang="en-US" altLang="ja-JP" dirty="0" smtClean="0"/>
          </a:p>
          <a:p>
            <a:r>
              <a:rPr kumimoji="1" lang="ja-JP" altLang="en-US" dirty="0" smtClean="0"/>
              <a:t>②明日は、どうですか？と言われ、しつこく連絡がくるかもしれない</a:t>
            </a:r>
            <a:endParaRPr kumimoji="1" lang="en-US" altLang="ja-JP" dirty="0" smtClean="0"/>
          </a:p>
          <a:p>
            <a:r>
              <a:rPr kumimoji="1" lang="ja-JP" altLang="en-US" dirty="0" smtClean="0"/>
              <a:t>③給料日は、いつですか？年金が入るのはいつですかと聞かれるかもしれない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あいまいな断り方ではなく、はっきりと「断る」ことが大事と伝える。</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12</a:t>
            </a:fld>
            <a:endParaRPr kumimoji="1" lang="ja-JP" altLang="en-US"/>
          </a:p>
        </p:txBody>
      </p:sp>
    </p:spTree>
    <p:extLst>
      <p:ext uri="{BB962C8B-B14F-4D97-AF65-F5344CB8AC3E}">
        <p14:creationId xmlns:p14="http://schemas.microsoft.com/office/powerpoint/2010/main" val="140001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13</a:t>
            </a:fld>
            <a:endParaRPr kumimoji="1" lang="ja-JP" altLang="en-US"/>
          </a:p>
        </p:txBody>
      </p:sp>
    </p:spTree>
    <p:extLst>
      <p:ext uri="{BB962C8B-B14F-4D97-AF65-F5344CB8AC3E}">
        <p14:creationId xmlns:p14="http://schemas.microsoft.com/office/powerpoint/2010/main" val="309742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14</a:t>
            </a:fld>
            <a:endParaRPr kumimoji="1" lang="ja-JP" altLang="en-US"/>
          </a:p>
        </p:txBody>
      </p:sp>
    </p:spTree>
    <p:extLst>
      <p:ext uri="{BB962C8B-B14F-4D97-AF65-F5344CB8AC3E}">
        <p14:creationId xmlns:p14="http://schemas.microsoft.com/office/powerpoint/2010/main" val="302641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15</a:t>
            </a:fld>
            <a:endParaRPr kumimoji="1" lang="ja-JP" altLang="en-US"/>
          </a:p>
        </p:txBody>
      </p:sp>
    </p:spTree>
    <p:extLst>
      <p:ext uri="{BB962C8B-B14F-4D97-AF65-F5344CB8AC3E}">
        <p14:creationId xmlns:p14="http://schemas.microsoft.com/office/powerpoint/2010/main" val="261508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（青い字のところを、強調する）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16</a:t>
            </a:fld>
            <a:endParaRPr kumimoji="1" lang="ja-JP" altLang="en-US"/>
          </a:p>
        </p:txBody>
      </p:sp>
    </p:spTree>
    <p:extLst>
      <p:ext uri="{BB962C8B-B14F-4D97-AF65-F5344CB8AC3E}">
        <p14:creationId xmlns:p14="http://schemas.microsoft.com/office/powerpoint/2010/main" val="394142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17</a:t>
            </a:fld>
            <a:endParaRPr kumimoji="1" lang="ja-JP" altLang="en-US"/>
          </a:p>
        </p:txBody>
      </p:sp>
    </p:spTree>
    <p:extLst>
      <p:ext uri="{BB962C8B-B14F-4D97-AF65-F5344CB8AC3E}">
        <p14:creationId xmlns:p14="http://schemas.microsoft.com/office/powerpoint/2010/main" val="149861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18</a:t>
            </a:fld>
            <a:endParaRPr kumimoji="1" lang="ja-JP" altLang="en-US"/>
          </a:p>
        </p:txBody>
      </p:sp>
    </p:spTree>
    <p:extLst>
      <p:ext uri="{BB962C8B-B14F-4D97-AF65-F5344CB8AC3E}">
        <p14:creationId xmlns:p14="http://schemas.microsoft.com/office/powerpoint/2010/main" val="192742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契約書やパンフレットだけでなく、</a:t>
            </a:r>
            <a:r>
              <a:rPr kumimoji="1" lang="ja-JP" altLang="en-US" smtClean="0"/>
              <a:t>電化製品等を</a:t>
            </a:r>
            <a:r>
              <a:rPr kumimoji="1" lang="ja-JP" altLang="en-US" dirty="0" smtClean="0"/>
              <a:t>買った時に付いてくる保証書等も捨てない事も伝える。</a:t>
            </a:r>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19</a:t>
            </a:fld>
            <a:endParaRPr kumimoji="1" lang="ja-JP" altLang="en-US"/>
          </a:p>
        </p:txBody>
      </p:sp>
    </p:spTree>
    <p:extLst>
      <p:ext uri="{BB962C8B-B14F-4D97-AF65-F5344CB8AC3E}">
        <p14:creationId xmlns:p14="http://schemas.microsoft.com/office/powerpoint/2010/main" val="279019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パン屋さんでパンを買う時のことを考えてみましょう。</a:t>
            </a:r>
            <a:endParaRPr kumimoji="1" lang="en-US" altLang="ja-JP" dirty="0" smtClean="0"/>
          </a:p>
          <a:p>
            <a:r>
              <a:rPr kumimoji="1" lang="ja-JP" altLang="en-US" dirty="0" smtClean="0"/>
              <a:t>何番で、契約が成立したでしょうか？（２番）</a:t>
            </a:r>
            <a:endParaRPr kumimoji="1" lang="en-US" altLang="ja-JP" dirty="0" smtClean="0"/>
          </a:p>
          <a:p>
            <a:r>
              <a:rPr kumimoji="1" lang="ja-JP" altLang="en-US" dirty="0" smtClean="0"/>
              <a:t>申し込みをして、承諾があれば合意したこととなり、</a:t>
            </a:r>
            <a:endParaRPr kumimoji="1" lang="en-US" altLang="ja-JP" dirty="0" smtClean="0"/>
          </a:p>
          <a:p>
            <a:r>
              <a:rPr kumimoji="1" lang="ja-JP" altLang="en-US" dirty="0" smtClean="0"/>
              <a:t>契約の成立となります。</a:t>
            </a:r>
            <a:endParaRPr kumimoji="1" lang="en-US" altLang="ja-JP" dirty="0" smtClean="0"/>
          </a:p>
          <a:p>
            <a:r>
              <a:rPr kumimoji="1" lang="ja-JP" altLang="en-US" dirty="0" smtClean="0"/>
              <a:t>ふだんの買い物でのやり取り、実はこれが契約なんですね。</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2</a:t>
            </a:fld>
            <a:endParaRPr kumimoji="1" lang="ja-JP" altLang="en-US"/>
          </a:p>
        </p:txBody>
      </p:sp>
    </p:spTree>
    <p:extLst>
      <p:ext uri="{BB962C8B-B14F-4D97-AF65-F5344CB8AC3E}">
        <p14:creationId xmlns:p14="http://schemas.microsoft.com/office/powerpoint/2010/main" val="375505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しまった、こんなはずではなかったと</a:t>
            </a:r>
            <a:endParaRPr kumimoji="1" lang="en-US" altLang="ja-JP" dirty="0" smtClean="0"/>
          </a:p>
          <a:p>
            <a:r>
              <a:rPr kumimoji="1" lang="ja-JP" altLang="en-US" dirty="0" smtClean="0"/>
              <a:t>契約したことを後悔したら、この制度を利用。</a:t>
            </a:r>
          </a:p>
          <a:p>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20</a:t>
            </a:fld>
            <a:endParaRPr kumimoji="1" lang="ja-JP" altLang="en-US"/>
          </a:p>
        </p:txBody>
      </p:sp>
    </p:spTree>
    <p:extLst>
      <p:ext uri="{BB962C8B-B14F-4D97-AF65-F5344CB8AC3E}">
        <p14:creationId xmlns:p14="http://schemas.microsoft.com/office/powerpoint/2010/main" val="304255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不意打ち性のあるものに対して、適用される。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21</a:t>
            </a:fld>
            <a:endParaRPr kumimoji="1" lang="ja-JP" altLang="en-US"/>
          </a:p>
        </p:txBody>
      </p:sp>
    </p:spTree>
    <p:extLst>
      <p:ext uri="{BB962C8B-B14F-4D97-AF65-F5344CB8AC3E}">
        <p14:creationId xmlns:p14="http://schemas.microsoft.com/office/powerpoint/2010/main" val="234699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自分の身は、自分で守るということを伝える。</a:t>
            </a:r>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22</a:t>
            </a:fld>
            <a:endParaRPr kumimoji="1" lang="ja-JP" altLang="en-US"/>
          </a:p>
        </p:txBody>
      </p:sp>
    </p:spTree>
    <p:extLst>
      <p:ext uri="{BB962C8B-B14F-4D97-AF65-F5344CB8AC3E}">
        <p14:creationId xmlns:p14="http://schemas.microsoft.com/office/powerpoint/2010/main" val="187548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（）の中に相談する相手を記入してもらい、発表してもらう。</a:t>
            </a:r>
            <a:endParaRPr kumimoji="1" lang="en-US" altLang="ja-JP" dirty="0" smtClean="0"/>
          </a:p>
          <a:p>
            <a:r>
              <a:rPr kumimoji="1" lang="ja-JP" altLang="en-US" dirty="0" smtClean="0"/>
              <a:t>家族・先生・支援員さんなど、信頼できる人に相談することを伝える。</a:t>
            </a:r>
            <a:endParaRPr kumimoji="1" lang="en-US" altLang="ja-JP" dirty="0" smtClean="0"/>
          </a:p>
          <a:p>
            <a:r>
              <a:rPr kumimoji="1" lang="ja-JP" altLang="en-US" dirty="0" smtClean="0"/>
              <a:t>他にも、相談できるところ（消費生活センター等）があることを伝える。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23</a:t>
            </a:fld>
            <a:endParaRPr kumimoji="1" lang="ja-JP" altLang="en-US"/>
          </a:p>
        </p:txBody>
      </p:sp>
    </p:spTree>
    <p:extLst>
      <p:ext uri="{BB962C8B-B14F-4D97-AF65-F5344CB8AC3E}">
        <p14:creationId xmlns:p14="http://schemas.microsoft.com/office/powerpoint/2010/main" val="61812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D9E1B-C6C6-4C9A-8B80-DE24489A24C2}" type="slidenum">
              <a:rPr kumimoji="1" lang="ja-JP" altLang="en-US" smtClean="0"/>
              <a:t>24</a:t>
            </a:fld>
            <a:endParaRPr kumimoji="1" lang="ja-JP" altLang="en-US"/>
          </a:p>
        </p:txBody>
      </p:sp>
    </p:spTree>
    <p:extLst>
      <p:ext uri="{BB962C8B-B14F-4D97-AF65-F5344CB8AC3E}">
        <p14:creationId xmlns:p14="http://schemas.microsoft.com/office/powerpoint/2010/main" val="138114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商品・・・物　　　サービス・・・目に見えないもの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3</a:t>
            </a:fld>
            <a:endParaRPr kumimoji="1" lang="ja-JP" altLang="en-US"/>
          </a:p>
        </p:txBody>
      </p:sp>
    </p:spTree>
    <p:extLst>
      <p:ext uri="{BB962C8B-B14F-4D97-AF65-F5344CB8AC3E}">
        <p14:creationId xmlns:p14="http://schemas.microsoft.com/office/powerpoint/2010/main" val="373198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電話での勧誘でも、「はい」と言ったら、契約が成立する。</a:t>
            </a:r>
            <a:endParaRPr kumimoji="1" lang="en-US" altLang="ja-JP" dirty="0" smtClean="0"/>
          </a:p>
          <a:p>
            <a:r>
              <a:rPr kumimoji="1" lang="ja-JP" altLang="en-US" dirty="0" smtClean="0"/>
              <a:t>口約束でも成立することをしっかりと説明する。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4</a:t>
            </a:fld>
            <a:endParaRPr kumimoji="1" lang="ja-JP" altLang="en-US"/>
          </a:p>
        </p:txBody>
      </p:sp>
    </p:spTree>
    <p:extLst>
      <p:ext uri="{BB962C8B-B14F-4D97-AF65-F5344CB8AC3E}">
        <p14:creationId xmlns:p14="http://schemas.microsoft.com/office/powerpoint/2010/main" val="109079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どんな顔に見えますか？</a:t>
            </a:r>
            <a:endParaRPr kumimoji="1" lang="en-US" altLang="ja-JP" dirty="0" smtClean="0"/>
          </a:p>
          <a:p>
            <a:r>
              <a:rPr kumimoji="1" lang="ja-JP" altLang="en-US" dirty="0" smtClean="0"/>
              <a:t>笑っている？　泣いている？　困っている？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5</a:t>
            </a:fld>
            <a:endParaRPr kumimoji="1" lang="ja-JP" altLang="en-US"/>
          </a:p>
        </p:txBody>
      </p:sp>
    </p:spTree>
    <p:extLst>
      <p:ext uri="{BB962C8B-B14F-4D97-AF65-F5344CB8AC3E}">
        <p14:creationId xmlns:p14="http://schemas.microsoft.com/office/powerpoint/2010/main" val="339253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6</a:t>
            </a:fld>
            <a:endParaRPr kumimoji="1" lang="ja-JP" altLang="en-US"/>
          </a:p>
        </p:txBody>
      </p:sp>
    </p:spTree>
    <p:extLst>
      <p:ext uri="{BB962C8B-B14F-4D97-AF65-F5344CB8AC3E}">
        <p14:creationId xmlns:p14="http://schemas.microsoft.com/office/powerpoint/2010/main" val="350860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7</a:t>
            </a:fld>
            <a:endParaRPr kumimoji="1" lang="ja-JP" altLang="en-US"/>
          </a:p>
        </p:txBody>
      </p:sp>
    </p:spTree>
    <p:extLst>
      <p:ext uri="{BB962C8B-B14F-4D97-AF65-F5344CB8AC3E}">
        <p14:creationId xmlns:p14="http://schemas.microsoft.com/office/powerpoint/2010/main" val="320622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pPr defTabSz="906445">
              <a:defRPr/>
            </a:pPr>
            <a:r>
              <a:rPr kumimoji="1" lang="ja-JP" altLang="en-US" dirty="0" smtClean="0"/>
              <a:t>何人かに取り囲まれて、金品を奪われるかもしれない。</a:t>
            </a:r>
            <a:endParaRPr kumimoji="1" lang="en-US" altLang="ja-JP" dirty="0" smtClean="0"/>
          </a:p>
          <a:p>
            <a:pPr defTabSz="906445">
              <a:defRPr/>
            </a:pPr>
            <a:r>
              <a:rPr kumimoji="1" lang="ja-JP" altLang="en-US" dirty="0" smtClean="0"/>
              <a:t>犯罪に巻き込まれる危険性がある等、ＳＮＳ等で知り合った人と会う時に危険があることを伝える。</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8</a:t>
            </a:fld>
            <a:endParaRPr kumimoji="1" lang="ja-JP" altLang="en-US"/>
          </a:p>
        </p:txBody>
      </p:sp>
    </p:spTree>
    <p:extLst>
      <p:ext uri="{BB962C8B-B14F-4D97-AF65-F5344CB8AC3E}">
        <p14:creationId xmlns:p14="http://schemas.microsoft.com/office/powerpoint/2010/main" val="371355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6E456-F1D3-4FE4-829D-B152572B7109}" type="slidenum">
              <a:rPr kumimoji="1" lang="ja-JP" altLang="en-US" smtClean="0"/>
              <a:t>9</a:t>
            </a:fld>
            <a:endParaRPr kumimoji="1" lang="ja-JP" altLang="en-US"/>
          </a:p>
        </p:txBody>
      </p:sp>
    </p:spTree>
    <p:extLst>
      <p:ext uri="{BB962C8B-B14F-4D97-AF65-F5344CB8AC3E}">
        <p14:creationId xmlns:p14="http://schemas.microsoft.com/office/powerpoint/2010/main" val="94544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262529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478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286424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324294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349237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223751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161564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2429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10058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68724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A71E62-D85B-48AF-AE3B-5E31CD9FAD2F}" type="datetimeFigureOut">
              <a:rPr kumimoji="1" lang="ja-JP" altLang="en-US" smtClean="0"/>
              <a:t>2020/3/13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80926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71E62-D85B-48AF-AE3B-5E31CD9FAD2F}" type="datetimeFigureOut">
              <a:rPr kumimoji="1" lang="ja-JP" altLang="en-US" smtClean="0"/>
              <a:t>2020/3/13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F233-4C25-4714-B958-3301B2CD0207}" type="slidenum">
              <a:rPr kumimoji="1" lang="ja-JP" altLang="en-US" smtClean="0"/>
              <a:t>‹#›</a:t>
            </a:fld>
            <a:endParaRPr kumimoji="1" lang="ja-JP" altLang="en-US"/>
          </a:p>
        </p:txBody>
      </p:sp>
    </p:spTree>
    <p:extLst>
      <p:ext uri="{BB962C8B-B14F-4D97-AF65-F5344CB8AC3E}">
        <p14:creationId xmlns:p14="http://schemas.microsoft.com/office/powerpoint/2010/main" val="110514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46.emf"/><Relationship Id="rId3" Type="http://schemas.openxmlformats.org/officeDocument/2006/relationships/notesSlide" Target="../notesSlides/notesSlide10.xml"/><Relationship Id="rId7" Type="http://schemas.openxmlformats.org/officeDocument/2006/relationships/image" Target="../media/image43.e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8.bin"/><Relationship Id="rId11" Type="http://schemas.openxmlformats.org/officeDocument/2006/relationships/image" Target="../media/image45.emf"/><Relationship Id="rId5" Type="http://schemas.openxmlformats.org/officeDocument/2006/relationships/image" Target="../media/image42.emf"/><Relationship Id="rId15" Type="http://schemas.openxmlformats.org/officeDocument/2006/relationships/image" Target="../media/image47.emf"/><Relationship Id="rId10" Type="http://schemas.openxmlformats.org/officeDocument/2006/relationships/oleObject" Target="../embeddings/oleObject10.bin"/><Relationship Id="rId4" Type="http://schemas.openxmlformats.org/officeDocument/2006/relationships/package" Target="../embeddings/Microsoft_Word___25.docx"/><Relationship Id="rId9" Type="http://schemas.openxmlformats.org/officeDocument/2006/relationships/image" Target="../media/image44.emf"/><Relationship Id="rId14" Type="http://schemas.openxmlformats.org/officeDocument/2006/relationships/package" Target="../embeddings/Microsoft_Word___26.doc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8.emf"/><Relationship Id="rId4" Type="http://schemas.openxmlformats.org/officeDocument/2006/relationships/package" Target="../embeddings/Microsoft_Word___27.docx"/></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30.docx"/><Relationship Id="rId13" Type="http://schemas.openxmlformats.org/officeDocument/2006/relationships/image" Target="../media/image53.emf"/><Relationship Id="rId3" Type="http://schemas.openxmlformats.org/officeDocument/2006/relationships/notesSlide" Target="../notesSlides/notesSlide12.xml"/><Relationship Id="rId7" Type="http://schemas.openxmlformats.org/officeDocument/2006/relationships/image" Target="../media/image50.emf"/><Relationship Id="rId12" Type="http://schemas.openxmlformats.org/officeDocument/2006/relationships/package" Target="../embeddings/Microsoft_Word___32.docx"/><Relationship Id="rId2" Type="http://schemas.openxmlformats.org/officeDocument/2006/relationships/slideLayout" Target="../slideLayouts/slideLayout7.xml"/><Relationship Id="rId16" Type="http://schemas.openxmlformats.org/officeDocument/2006/relationships/image" Target="../media/image55.png"/><Relationship Id="rId1" Type="http://schemas.openxmlformats.org/officeDocument/2006/relationships/vmlDrawing" Target="../drawings/vmlDrawing12.vml"/><Relationship Id="rId6" Type="http://schemas.openxmlformats.org/officeDocument/2006/relationships/package" Target="../embeddings/Microsoft_Word___29.docx"/><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image" Target="../media/image54.emf"/><Relationship Id="rId10" Type="http://schemas.openxmlformats.org/officeDocument/2006/relationships/package" Target="../embeddings/Microsoft_Word___31.docx"/><Relationship Id="rId4" Type="http://schemas.openxmlformats.org/officeDocument/2006/relationships/package" Target="../embeddings/Microsoft_Word___28.docx"/><Relationship Id="rId9" Type="http://schemas.openxmlformats.org/officeDocument/2006/relationships/image" Target="../media/image51.emf"/><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35.docx"/><Relationship Id="rId3" Type="http://schemas.openxmlformats.org/officeDocument/2006/relationships/notesSlide" Target="../notesSlides/notesSlide13.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package" Target="../embeddings/Microsoft_Word___34.docx"/><Relationship Id="rId5" Type="http://schemas.openxmlformats.org/officeDocument/2006/relationships/image" Target="../media/image56.emf"/><Relationship Id="rId10" Type="http://schemas.openxmlformats.org/officeDocument/2006/relationships/image" Target="../media/image59.jpeg"/><Relationship Id="rId4" Type="http://schemas.openxmlformats.org/officeDocument/2006/relationships/package" Target="../embeddings/Microsoft_Word___33.docx"/><Relationship Id="rId9" Type="http://schemas.openxmlformats.org/officeDocument/2006/relationships/image" Target="../media/image5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60.emf"/><Relationship Id="rId4" Type="http://schemas.openxmlformats.org/officeDocument/2006/relationships/package" Target="../embeddings/Microsoft_Word___36.docx"/></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39.docx"/><Relationship Id="rId3" Type="http://schemas.openxmlformats.org/officeDocument/2006/relationships/notesSlide" Target="../notesSlides/notesSlide15.xml"/><Relationship Id="rId7"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package" Target="../embeddings/Microsoft_Word___38.docx"/><Relationship Id="rId5" Type="http://schemas.openxmlformats.org/officeDocument/2006/relationships/image" Target="../media/image61.emf"/><Relationship Id="rId4" Type="http://schemas.openxmlformats.org/officeDocument/2006/relationships/package" Target="../embeddings/Microsoft_Word___37.docx"/><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__42.docx"/><Relationship Id="rId3" Type="http://schemas.openxmlformats.org/officeDocument/2006/relationships/notesSlide" Target="../notesSlides/notesSlide16.xml"/><Relationship Id="rId7"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package" Target="../embeddings/Microsoft_Word___41.docx"/><Relationship Id="rId5" Type="http://schemas.openxmlformats.org/officeDocument/2006/relationships/image" Target="../media/image64.emf"/><Relationship Id="rId10" Type="http://schemas.openxmlformats.org/officeDocument/2006/relationships/image" Target="../media/image67.png"/><Relationship Id="rId4" Type="http://schemas.openxmlformats.org/officeDocument/2006/relationships/package" Target="../embeddings/Microsoft_Word___40.docx"/><Relationship Id="rId9" Type="http://schemas.openxmlformats.org/officeDocument/2006/relationships/image" Target="../media/image6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68.emf"/><Relationship Id="rId4" Type="http://schemas.openxmlformats.org/officeDocument/2006/relationships/package" Target="../embeddings/Microsoft_Word___43.docx"/></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__46.docx"/><Relationship Id="rId3" Type="http://schemas.openxmlformats.org/officeDocument/2006/relationships/notesSlide" Target="../notesSlides/notesSlide18.xml"/><Relationship Id="rId7" Type="http://schemas.openxmlformats.org/officeDocument/2006/relationships/image" Target="../media/image70.emf"/><Relationship Id="rId12" Type="http://schemas.openxmlformats.org/officeDocument/2006/relationships/image" Target="../media/image73.jpe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package" Target="../embeddings/Microsoft_Word___45.docx"/><Relationship Id="rId11" Type="http://schemas.openxmlformats.org/officeDocument/2006/relationships/image" Target="../media/image72.emf"/><Relationship Id="rId5" Type="http://schemas.openxmlformats.org/officeDocument/2006/relationships/image" Target="../media/image69.emf"/><Relationship Id="rId10" Type="http://schemas.openxmlformats.org/officeDocument/2006/relationships/package" Target="../embeddings/Microsoft_Word___47.docx"/><Relationship Id="rId4" Type="http://schemas.openxmlformats.org/officeDocument/2006/relationships/package" Target="../embeddings/Microsoft_Word___44.docx"/><Relationship Id="rId9" Type="http://schemas.openxmlformats.org/officeDocument/2006/relationships/image" Target="../media/image7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74.emf"/><Relationship Id="rId4" Type="http://schemas.openxmlformats.org/officeDocument/2006/relationships/package" Target="../embeddings/Microsoft_Word___48.docx"/></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4.emf"/><Relationship Id="rId12" Type="http://schemas.openxmlformats.org/officeDocument/2006/relationships/package" Target="../embeddings/Microsoft_Word___4.docx"/><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package" Target="../embeddings/Microsoft_Word___1.docx"/><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package" Target="../embeddings/Microsoft_Word___3.docx"/><Relationship Id="rId4" Type="http://schemas.openxmlformats.org/officeDocument/2006/relationships/package" Target="../embeddings/Microsoft_Word___.docx"/><Relationship Id="rId9" Type="http://schemas.openxmlformats.org/officeDocument/2006/relationships/image" Target="../media/image5.emf"/><Relationship Id="rId1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0.xml"/><Relationship Id="rId7" Type="http://schemas.openxmlformats.org/officeDocument/2006/relationships/image" Target="../media/image76.e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package" Target="../embeddings/Microsoft_Word___50.docx"/><Relationship Id="rId5" Type="http://schemas.openxmlformats.org/officeDocument/2006/relationships/image" Target="../media/image75.emf"/><Relationship Id="rId4" Type="http://schemas.openxmlformats.org/officeDocument/2006/relationships/package" Target="../embeddings/Microsoft_Word___49.docx"/></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__52.docx"/><Relationship Id="rId13" Type="http://schemas.openxmlformats.org/officeDocument/2006/relationships/image" Target="../media/image82.emf"/><Relationship Id="rId3" Type="http://schemas.openxmlformats.org/officeDocument/2006/relationships/notesSlide" Target="../notesSlides/notesSlide21.xml"/><Relationship Id="rId7" Type="http://schemas.openxmlformats.org/officeDocument/2006/relationships/image" Target="../media/image79.emf"/><Relationship Id="rId12" Type="http://schemas.openxmlformats.org/officeDocument/2006/relationships/package" Target="../embeddings/Microsoft_Word___54.docx"/><Relationship Id="rId17" Type="http://schemas.openxmlformats.org/officeDocument/2006/relationships/image" Target="../media/image84.emf"/><Relationship Id="rId2" Type="http://schemas.openxmlformats.org/officeDocument/2006/relationships/slideLayout" Target="../slideLayouts/slideLayout7.xml"/><Relationship Id="rId16" Type="http://schemas.openxmlformats.org/officeDocument/2006/relationships/package" Target="../embeddings/Microsoft_Word___55.docx"/><Relationship Id="rId1" Type="http://schemas.openxmlformats.org/officeDocument/2006/relationships/vmlDrawing" Target="../drawings/vmlDrawing21.vml"/><Relationship Id="rId6" Type="http://schemas.openxmlformats.org/officeDocument/2006/relationships/package" Target="../embeddings/Microsoft_Word___51.docx"/><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package" Target="../embeddings/Microsoft_Word___53.docx"/><Relationship Id="rId4" Type="http://schemas.openxmlformats.org/officeDocument/2006/relationships/oleObject" Target="../embeddings/oleObject13.bin"/><Relationship Id="rId9" Type="http://schemas.openxmlformats.org/officeDocument/2006/relationships/image" Target="../media/image80.emf"/><Relationship Id="rId1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Word___58.docx"/><Relationship Id="rId3" Type="http://schemas.openxmlformats.org/officeDocument/2006/relationships/notesSlide" Target="../notesSlides/notesSlide22.xml"/><Relationship Id="rId7" Type="http://schemas.openxmlformats.org/officeDocument/2006/relationships/image" Target="../media/image86.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package" Target="../embeddings/Microsoft_Word___57.docx"/><Relationship Id="rId5" Type="http://schemas.openxmlformats.org/officeDocument/2006/relationships/image" Target="../media/image85.emf"/><Relationship Id="rId4" Type="http://schemas.openxmlformats.org/officeDocument/2006/relationships/package" Target="../embeddings/Microsoft_Word___56.docx"/><Relationship Id="rId9" Type="http://schemas.openxmlformats.org/officeDocument/2006/relationships/image" Target="../media/image87.emf"/></Relationships>
</file>

<file path=ppt/slides/_rels/slide23.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notesSlide" Target="../notesSlides/notesSlide23.xml"/><Relationship Id="rId7" Type="http://schemas.openxmlformats.org/officeDocument/2006/relationships/image" Target="../media/image89.emf"/><Relationship Id="rId12" Type="http://schemas.openxmlformats.org/officeDocument/2006/relationships/image" Target="../media/image91.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package" Target="../embeddings/Microsoft_Word___60.docx"/><Relationship Id="rId11" Type="http://schemas.openxmlformats.org/officeDocument/2006/relationships/oleObject" Target="../embeddings/oleObject16.bin"/><Relationship Id="rId5" Type="http://schemas.openxmlformats.org/officeDocument/2006/relationships/image" Target="../media/image88.emf"/><Relationship Id="rId10" Type="http://schemas.openxmlformats.org/officeDocument/2006/relationships/image" Target="../media/image90.emf"/><Relationship Id="rId4" Type="http://schemas.openxmlformats.org/officeDocument/2006/relationships/package" Target="../embeddings/Microsoft_Word___59.docx"/><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3.xml"/><Relationship Id="rId7" Type="http://schemas.openxmlformats.org/officeDocument/2006/relationships/package" Target="../embeddings/Microsoft_Word___6.docx"/><Relationship Id="rId12"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11" Type="http://schemas.openxmlformats.org/officeDocument/2006/relationships/package" Target="../embeddings/Microsoft_Word___8.docx"/><Relationship Id="rId5" Type="http://schemas.openxmlformats.org/officeDocument/2006/relationships/package" Target="../embeddings/Microsoft_Word___5.docx"/><Relationship Id="rId10" Type="http://schemas.openxmlformats.org/officeDocument/2006/relationships/image" Target="../media/image12.emf"/><Relationship Id="rId4" Type="http://schemas.openxmlformats.org/officeDocument/2006/relationships/image" Target="../media/image14.jpeg"/><Relationship Id="rId9" Type="http://schemas.openxmlformats.org/officeDocument/2006/relationships/package" Target="../embeddings/Microsoft_Word___7.docx"/></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Word___10.docx"/><Relationship Id="rId13" Type="http://schemas.openxmlformats.org/officeDocument/2006/relationships/image" Target="../media/image18.emf"/><Relationship Id="rId3" Type="http://schemas.openxmlformats.org/officeDocument/2006/relationships/notesSlide" Target="../notesSlides/notesSlide4.xml"/><Relationship Id="rId7" Type="http://schemas.openxmlformats.org/officeDocument/2006/relationships/image" Target="../media/image15.emf"/><Relationship Id="rId12" Type="http://schemas.openxmlformats.org/officeDocument/2006/relationships/package" Target="../embeddings/Microsoft_Word___12.doc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Word___9.docx"/><Relationship Id="rId11" Type="http://schemas.openxmlformats.org/officeDocument/2006/relationships/image" Target="../media/image17.emf"/><Relationship Id="rId5" Type="http://schemas.openxmlformats.org/officeDocument/2006/relationships/image" Target="../media/image20.png"/><Relationship Id="rId10" Type="http://schemas.openxmlformats.org/officeDocument/2006/relationships/package" Target="../embeddings/Microsoft_Word___11.docx"/><Relationship Id="rId4" Type="http://schemas.openxmlformats.org/officeDocument/2006/relationships/image" Target="../media/image19.png"/><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5.xml"/><Relationship Id="rId7" Type="http://schemas.openxmlformats.org/officeDocument/2006/relationships/package" Target="../embeddings/Microsoft_Word___13.docx"/><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__15.docx"/><Relationship Id="rId13" Type="http://schemas.openxmlformats.org/officeDocument/2006/relationships/image" Target="../media/image28.emf"/><Relationship Id="rId3" Type="http://schemas.openxmlformats.org/officeDocument/2006/relationships/notesSlide" Target="../notesSlides/notesSlide6.xml"/><Relationship Id="rId7" Type="http://schemas.openxmlformats.org/officeDocument/2006/relationships/image" Target="../media/image25.emf"/><Relationship Id="rId12" Type="http://schemas.openxmlformats.org/officeDocument/2006/relationships/package" Target="../embeddings/Microsoft_Word___17.docx"/><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package" Target="../embeddings/Microsoft_Word___14.docx"/><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package" Target="../embeddings/Microsoft_Word___16.docx"/><Relationship Id="rId4" Type="http://schemas.openxmlformats.org/officeDocument/2006/relationships/package" Target="../embeddings/Microsoft_Word________.docm"/><Relationship Id="rId9" Type="http://schemas.openxmlformats.org/officeDocument/2006/relationships/image" Target="../media/image26.emf"/><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package" Target="../embeddings/Microsoft_Word___18.docx"/></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__19.docx"/><Relationship Id="rId13" Type="http://schemas.openxmlformats.org/officeDocument/2006/relationships/package" Target="../embeddings/Microsoft_Word___21.docx"/><Relationship Id="rId3" Type="http://schemas.openxmlformats.org/officeDocument/2006/relationships/notesSlide" Target="../notesSlides/notesSlide8.xml"/><Relationship Id="rId7" Type="http://schemas.openxmlformats.org/officeDocument/2006/relationships/image" Target="../media/image32.emf"/><Relationship Id="rId12" Type="http://schemas.openxmlformats.org/officeDocument/2006/relationships/image" Target="../media/image37.png"/><Relationship Id="rId2" Type="http://schemas.openxmlformats.org/officeDocument/2006/relationships/slideLayout" Target="../slideLayouts/slideLayout7.xml"/><Relationship Id="rId16" Type="http://schemas.openxmlformats.org/officeDocument/2006/relationships/image" Target="../media/image36.emf"/><Relationship Id="rId1" Type="http://schemas.openxmlformats.org/officeDocument/2006/relationships/vmlDrawing" Target="../drawings/vmlDrawing8.vml"/><Relationship Id="rId6" Type="http://schemas.openxmlformats.org/officeDocument/2006/relationships/oleObject" Target="../embeddings/oleObject6.bin"/><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package" Target="../embeddings/Microsoft_Word___22.docx"/><Relationship Id="rId10" Type="http://schemas.openxmlformats.org/officeDocument/2006/relationships/package" Target="../embeddings/Microsoft_Word___20.docx"/><Relationship Id="rId4" Type="http://schemas.openxmlformats.org/officeDocument/2006/relationships/oleObject" Target="../embeddings/oleObject5.bin"/><Relationship Id="rId9" Type="http://schemas.openxmlformats.org/officeDocument/2006/relationships/image" Target="../media/image33.emf"/><Relationship Id="rId14" Type="http://schemas.openxmlformats.org/officeDocument/2006/relationships/image" Target="../media/image35.emf"/></Relationships>
</file>

<file path=ppt/slides/_rels/slide9.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package" Target="../embeddings/Microsoft_Word___23.docx"/><Relationship Id="rId10" Type="http://schemas.openxmlformats.org/officeDocument/2006/relationships/image" Target="../media/image40.emf"/><Relationship Id="rId4" Type="http://schemas.openxmlformats.org/officeDocument/2006/relationships/image" Target="../media/image41.jpg"/><Relationship Id="rId9" Type="http://schemas.openxmlformats.org/officeDocument/2006/relationships/package" Target="../embeddings/Microsoft_Word___2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1</a:t>
            </a:fld>
            <a:endParaRPr kumimoji="1" lang="ja-JP" altLang="en-US"/>
          </a:p>
        </p:txBody>
      </p:sp>
      <p:grpSp>
        <p:nvGrpSpPr>
          <p:cNvPr id="6" name="グループ化 5"/>
          <p:cNvGrpSpPr/>
          <p:nvPr/>
        </p:nvGrpSpPr>
        <p:grpSpPr>
          <a:xfrm>
            <a:off x="-1384300" y="377925"/>
            <a:ext cx="11930063" cy="8693050"/>
            <a:chOff x="-1384300" y="351692"/>
            <a:chExt cx="11930063" cy="869305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052101695"/>
                </p:ext>
              </p:extLst>
            </p:nvPr>
          </p:nvGraphicFramePr>
          <p:xfrm>
            <a:off x="-603361" y="666463"/>
            <a:ext cx="10368308" cy="5714921"/>
          </p:xfrm>
          <a:graphic>
            <a:graphicData uri="http://schemas.openxmlformats.org/presentationml/2006/ole">
              <mc:AlternateContent xmlns:mc="http://schemas.openxmlformats.org/markup-compatibility/2006">
                <mc:Choice xmlns:v="urn:schemas-microsoft-com:vml" Requires="v">
                  <p:oleObj spid="_x0000_s30796" name="文書" r:id="rId4" imgW="12764589" imgH="5895279" progId="Word.Document.12">
                    <p:embed/>
                  </p:oleObj>
                </mc:Choice>
                <mc:Fallback>
                  <p:oleObj name="文書" r:id="rId4" imgW="12764589" imgH="5895279" progId="Word.Document.12">
                    <p:embed/>
                    <p:pic>
                      <p:nvPicPr>
                        <p:cNvPr id="0" name=""/>
                        <p:cNvPicPr/>
                        <p:nvPr/>
                      </p:nvPicPr>
                      <p:blipFill>
                        <a:blip r:embed="rId5"/>
                        <a:stretch>
                          <a:fillRect/>
                        </a:stretch>
                      </p:blipFill>
                      <p:spPr>
                        <a:xfrm>
                          <a:off x="-603361" y="666463"/>
                          <a:ext cx="10368308" cy="5714921"/>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44241479"/>
                </p:ext>
              </p:extLst>
            </p:nvPr>
          </p:nvGraphicFramePr>
          <p:xfrm>
            <a:off x="-1384300" y="3042405"/>
            <a:ext cx="11930063" cy="6002337"/>
          </p:xfrm>
          <a:graphic>
            <a:graphicData uri="http://schemas.openxmlformats.org/presentationml/2006/ole">
              <mc:AlternateContent xmlns:mc="http://schemas.openxmlformats.org/markup-compatibility/2006">
                <mc:Choice xmlns:v="urn:schemas-microsoft-com:vml" Requires="v">
                  <p:oleObj spid="_x0000_s30797" name="文書" r:id="rId6" imgW="12764589" imgH="5912510" progId="Word.Document.12">
                    <p:embed/>
                  </p:oleObj>
                </mc:Choice>
                <mc:Fallback>
                  <p:oleObj name="文書" r:id="rId6" imgW="12764589" imgH="5912510" progId="Word.Document.12">
                    <p:embed/>
                    <p:pic>
                      <p:nvPicPr>
                        <p:cNvPr id="0" name=""/>
                        <p:cNvPicPr/>
                        <p:nvPr/>
                      </p:nvPicPr>
                      <p:blipFill>
                        <a:blip r:embed="rId7"/>
                        <a:stretch>
                          <a:fillRect/>
                        </a:stretch>
                      </p:blipFill>
                      <p:spPr>
                        <a:xfrm>
                          <a:off x="-1384300" y="3042405"/>
                          <a:ext cx="11930063" cy="6002337"/>
                        </a:xfrm>
                        <a:prstGeom prst="rect">
                          <a:avLst/>
                        </a:prstGeom>
                      </p:spPr>
                    </p:pic>
                  </p:oleObj>
                </mc:Fallback>
              </mc:AlternateContent>
            </a:graphicData>
          </a:graphic>
        </p:graphicFrame>
        <p:sp>
          <p:nvSpPr>
            <p:cNvPr id="5" name="角丸四角形 4"/>
            <p:cNvSpPr/>
            <p:nvPr/>
          </p:nvSpPr>
          <p:spPr>
            <a:xfrm>
              <a:off x="211016" y="351692"/>
              <a:ext cx="8739554" cy="2286000"/>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7" name="テキスト ボックス 6"/>
          <p:cNvSpPr txBox="1"/>
          <p:nvPr/>
        </p:nvSpPr>
        <p:spPr>
          <a:xfrm>
            <a:off x="6061651" y="6008157"/>
            <a:ext cx="2729136" cy="369332"/>
          </a:xfrm>
          <a:prstGeom prst="rect">
            <a:avLst/>
          </a:prstGeom>
          <a:noFill/>
        </p:spPr>
        <p:txBody>
          <a:bodyPr wrap="square" rtlCol="0">
            <a:spAutoFit/>
          </a:bodyPr>
          <a:lstStyle/>
          <a:p>
            <a:r>
              <a:rPr kumimoji="1" lang="ja-JP" altLang="en-US" dirty="0" smtClean="0"/>
              <a:t>消費者教育教材　基礎編</a:t>
            </a:r>
            <a:endParaRPr kumimoji="1" lang="ja-JP" altLang="en-US" dirty="0"/>
          </a:p>
        </p:txBody>
      </p:sp>
    </p:spTree>
    <p:extLst>
      <p:ext uri="{BB962C8B-B14F-4D97-AF65-F5344CB8AC3E}">
        <p14:creationId xmlns:p14="http://schemas.microsoft.com/office/powerpoint/2010/main" val="3312575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763269430"/>
              </p:ext>
            </p:extLst>
          </p:nvPr>
        </p:nvGraphicFramePr>
        <p:xfrm>
          <a:off x="484188" y="501650"/>
          <a:ext cx="8370887" cy="1371600"/>
        </p:xfrm>
        <a:graphic>
          <a:graphicData uri="http://schemas.openxmlformats.org/presentationml/2006/ole">
            <mc:AlternateContent xmlns:mc="http://schemas.openxmlformats.org/markup-compatibility/2006">
              <mc:Choice xmlns:v="urn:schemas-microsoft-com:vml" Requires="v">
                <p:oleObj spid="_x0000_s8470" name="Document" r:id="rId4" imgW="8371457" imgH="1371796" progId="Word.Document.12">
                  <p:embed/>
                </p:oleObj>
              </mc:Choice>
              <mc:Fallback>
                <p:oleObj name="Document" r:id="rId4" imgW="8371457" imgH="1371796" progId="Word.Document.12">
                  <p:embed/>
                  <p:pic>
                    <p:nvPicPr>
                      <p:cNvPr id="0" name=""/>
                      <p:cNvPicPr/>
                      <p:nvPr/>
                    </p:nvPicPr>
                    <p:blipFill>
                      <a:blip r:embed="rId5"/>
                      <a:stretch>
                        <a:fillRect/>
                      </a:stretch>
                    </p:blipFill>
                    <p:spPr>
                      <a:xfrm>
                        <a:off x="484188" y="501650"/>
                        <a:ext cx="8370887" cy="1371600"/>
                      </a:xfrm>
                      <a:prstGeom prst="rect">
                        <a:avLst/>
                      </a:prstGeom>
                      <a:ln w="28575">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857668863"/>
              </p:ext>
            </p:extLst>
          </p:nvPr>
        </p:nvGraphicFramePr>
        <p:xfrm>
          <a:off x="234836" y="2225584"/>
          <a:ext cx="8306614" cy="1794737"/>
        </p:xfrm>
        <a:graphic>
          <a:graphicData uri="http://schemas.openxmlformats.org/presentationml/2006/ole">
            <mc:AlternateContent xmlns:mc="http://schemas.openxmlformats.org/markup-compatibility/2006">
              <mc:Choice xmlns:v="urn:schemas-microsoft-com:vml" Requires="v">
                <p:oleObj spid="_x0000_s8471" name="文書" r:id="rId6" imgW="7554697" imgH="1643984" progId="Word.Document.12">
                  <p:embed/>
                </p:oleObj>
              </mc:Choice>
              <mc:Fallback>
                <p:oleObj name="文書" r:id="rId6" imgW="7554697" imgH="1643984" progId="Word.Document.12">
                  <p:embed/>
                  <p:pic>
                    <p:nvPicPr>
                      <p:cNvPr id="0" name=""/>
                      <p:cNvPicPr/>
                      <p:nvPr/>
                    </p:nvPicPr>
                    <p:blipFill>
                      <a:blip r:embed="rId7"/>
                      <a:stretch>
                        <a:fillRect/>
                      </a:stretch>
                    </p:blipFill>
                    <p:spPr>
                      <a:xfrm>
                        <a:off x="234836" y="2225584"/>
                        <a:ext cx="8306614" cy="1794737"/>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121240159"/>
              </p:ext>
            </p:extLst>
          </p:nvPr>
        </p:nvGraphicFramePr>
        <p:xfrm>
          <a:off x="-272849" y="2753020"/>
          <a:ext cx="9313831" cy="790797"/>
        </p:xfrm>
        <a:graphic>
          <a:graphicData uri="http://schemas.openxmlformats.org/presentationml/2006/ole">
            <mc:AlternateContent xmlns:mc="http://schemas.openxmlformats.org/markup-compatibility/2006">
              <mc:Choice xmlns:v="urn:schemas-microsoft-com:vml" Requires="v">
                <p:oleObj spid="_x0000_s8472" name="文書" r:id="rId8" imgW="7860269" imgH="685443" progId="Word.Document.12">
                  <p:embed/>
                </p:oleObj>
              </mc:Choice>
              <mc:Fallback>
                <p:oleObj name="文書" r:id="rId8" imgW="7860269" imgH="685443" progId="Word.Document.12">
                  <p:embed/>
                  <p:pic>
                    <p:nvPicPr>
                      <p:cNvPr id="0" name=""/>
                      <p:cNvPicPr/>
                      <p:nvPr/>
                    </p:nvPicPr>
                    <p:blipFill>
                      <a:blip r:embed="rId9"/>
                      <a:stretch>
                        <a:fillRect/>
                      </a:stretch>
                    </p:blipFill>
                    <p:spPr>
                      <a:xfrm>
                        <a:off x="-272849" y="2753020"/>
                        <a:ext cx="9313831" cy="79079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591818547"/>
              </p:ext>
            </p:extLst>
          </p:nvPr>
        </p:nvGraphicFramePr>
        <p:xfrm>
          <a:off x="38362" y="3421890"/>
          <a:ext cx="8699562" cy="1316157"/>
        </p:xfrm>
        <a:graphic>
          <a:graphicData uri="http://schemas.openxmlformats.org/presentationml/2006/ole">
            <mc:AlternateContent xmlns:mc="http://schemas.openxmlformats.org/markup-compatibility/2006">
              <mc:Choice xmlns:v="urn:schemas-microsoft-com:vml" Requires="v">
                <p:oleObj spid="_x0000_s8473" name="文書" r:id="rId10" imgW="6094147" imgH="1067924" progId="Word.Document.12">
                  <p:embed/>
                </p:oleObj>
              </mc:Choice>
              <mc:Fallback>
                <p:oleObj name="文書" r:id="rId10" imgW="6094147" imgH="1067924" progId="Word.Document.12">
                  <p:embed/>
                  <p:pic>
                    <p:nvPicPr>
                      <p:cNvPr id="0" name=""/>
                      <p:cNvPicPr/>
                      <p:nvPr/>
                    </p:nvPicPr>
                    <p:blipFill>
                      <a:blip r:embed="rId11"/>
                      <a:stretch>
                        <a:fillRect/>
                      </a:stretch>
                    </p:blipFill>
                    <p:spPr>
                      <a:xfrm>
                        <a:off x="38362" y="3421890"/>
                        <a:ext cx="8699562" cy="1316157"/>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251367358"/>
              </p:ext>
            </p:extLst>
          </p:nvPr>
        </p:nvGraphicFramePr>
        <p:xfrm>
          <a:off x="1247274" y="4111967"/>
          <a:ext cx="6844714" cy="1637624"/>
        </p:xfrm>
        <a:graphic>
          <a:graphicData uri="http://schemas.openxmlformats.org/presentationml/2006/ole">
            <mc:AlternateContent xmlns:mc="http://schemas.openxmlformats.org/markup-compatibility/2006">
              <mc:Choice xmlns:v="urn:schemas-microsoft-com:vml" Requires="v">
                <p:oleObj spid="_x0000_s8474" name="文書" r:id="rId12" imgW="6094147" imgH="1107503" progId="Word.Document.12">
                  <p:embed/>
                </p:oleObj>
              </mc:Choice>
              <mc:Fallback>
                <p:oleObj name="文書" r:id="rId12" imgW="6094147" imgH="1107503" progId="Word.Document.12">
                  <p:embed/>
                  <p:pic>
                    <p:nvPicPr>
                      <p:cNvPr id="0" name=""/>
                      <p:cNvPicPr/>
                      <p:nvPr/>
                    </p:nvPicPr>
                    <p:blipFill>
                      <a:blip r:embed="rId13"/>
                      <a:stretch>
                        <a:fillRect/>
                      </a:stretch>
                    </p:blipFill>
                    <p:spPr>
                      <a:xfrm>
                        <a:off x="1247274" y="4111967"/>
                        <a:ext cx="6844714" cy="1637624"/>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130999707"/>
              </p:ext>
            </p:extLst>
          </p:nvPr>
        </p:nvGraphicFramePr>
        <p:xfrm>
          <a:off x="467544" y="5157192"/>
          <a:ext cx="8378063" cy="1368152"/>
        </p:xfrm>
        <a:graphic>
          <a:graphicData uri="http://schemas.openxmlformats.org/presentationml/2006/ole">
            <mc:AlternateContent xmlns:mc="http://schemas.openxmlformats.org/markup-compatibility/2006">
              <mc:Choice xmlns:v="urn:schemas-microsoft-com:vml" Requires="v">
                <p:oleObj spid="_x0000_s8475" name="Document" r:id="rId14" imgW="6525611" imgH="1010305" progId="Word.Document.12">
                  <p:embed/>
                </p:oleObj>
              </mc:Choice>
              <mc:Fallback>
                <p:oleObj name="Document" r:id="rId14" imgW="6525611" imgH="1010305" progId="Word.Document.12">
                  <p:embed/>
                  <p:pic>
                    <p:nvPicPr>
                      <p:cNvPr id="0" name=""/>
                      <p:cNvPicPr/>
                      <p:nvPr/>
                    </p:nvPicPr>
                    <p:blipFill>
                      <a:blip r:embed="rId15"/>
                      <a:stretch>
                        <a:fillRect/>
                      </a:stretch>
                    </p:blipFill>
                    <p:spPr>
                      <a:xfrm>
                        <a:off x="467544" y="5157192"/>
                        <a:ext cx="8378063" cy="1368152"/>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10</a:t>
            </a:fld>
            <a:endParaRPr kumimoji="1" lang="ja-JP" altLang="en-US"/>
          </a:p>
        </p:txBody>
      </p:sp>
    </p:spTree>
    <p:extLst>
      <p:ext uri="{BB962C8B-B14F-4D97-AF65-F5344CB8AC3E}">
        <p14:creationId xmlns:p14="http://schemas.microsoft.com/office/powerpoint/2010/main" val="10517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241983068"/>
              </p:ext>
            </p:extLst>
          </p:nvPr>
        </p:nvGraphicFramePr>
        <p:xfrm>
          <a:off x="-1908720" y="716996"/>
          <a:ext cx="13182674" cy="7245424"/>
        </p:xfrm>
        <a:graphic>
          <a:graphicData uri="http://schemas.openxmlformats.org/presentationml/2006/ole">
            <mc:AlternateContent xmlns:mc="http://schemas.openxmlformats.org/markup-compatibility/2006">
              <mc:Choice xmlns:v="urn:schemas-microsoft-com:vml" Requires="v">
                <p:oleObj spid="_x0000_s26664" name="文書" r:id="rId4" imgW="7628129" imgH="4073791" progId="Word.Document.12">
                  <p:embed/>
                </p:oleObj>
              </mc:Choice>
              <mc:Fallback>
                <p:oleObj name="文書" r:id="rId4" imgW="7628129" imgH="4073791" progId="Word.Document.12">
                  <p:embed/>
                  <p:pic>
                    <p:nvPicPr>
                      <p:cNvPr id="0" name=""/>
                      <p:cNvPicPr/>
                      <p:nvPr/>
                    </p:nvPicPr>
                    <p:blipFill>
                      <a:blip r:embed="rId5"/>
                      <a:stretch>
                        <a:fillRect/>
                      </a:stretch>
                    </p:blipFill>
                    <p:spPr>
                      <a:xfrm>
                        <a:off x="-1908720" y="716996"/>
                        <a:ext cx="13182674" cy="7245424"/>
                      </a:xfrm>
                      <a:prstGeom prst="rect">
                        <a:avLst/>
                      </a:prstGeom>
                    </p:spPr>
                  </p:pic>
                </p:oleObj>
              </mc:Fallback>
            </mc:AlternateContent>
          </a:graphicData>
        </a:graphic>
      </p:graphicFrame>
      <p:sp>
        <p:nvSpPr>
          <p:cNvPr id="3" name="横巻き 2"/>
          <p:cNvSpPr/>
          <p:nvPr/>
        </p:nvSpPr>
        <p:spPr>
          <a:xfrm>
            <a:off x="611560" y="692696"/>
            <a:ext cx="7560840" cy="3888432"/>
          </a:xfrm>
          <a:prstGeom prst="horizontalScrol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4584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nvPr>
        </p:nvGraphicFramePr>
        <p:xfrm>
          <a:off x="802140" y="517615"/>
          <a:ext cx="8502105" cy="1538151"/>
        </p:xfrm>
        <a:graphic>
          <a:graphicData uri="http://schemas.openxmlformats.org/presentationml/2006/ole">
            <mc:AlternateContent xmlns:mc="http://schemas.openxmlformats.org/markup-compatibility/2006">
              <mc:Choice xmlns:v="urn:schemas-microsoft-com:vml" Requires="v">
                <p:oleObj spid="_x0000_s32902" name="Document" r:id="rId4" imgW="8301626" imgH="1501775" progId="Word.Document.12">
                  <p:embed/>
                </p:oleObj>
              </mc:Choice>
              <mc:Fallback>
                <p:oleObj name="Document" r:id="rId4" imgW="8301626" imgH="1501775" progId="Word.Document.12">
                  <p:embed/>
                  <p:pic>
                    <p:nvPicPr>
                      <p:cNvPr id="2" name="オブジェクト 1"/>
                      <p:cNvPicPr/>
                      <p:nvPr/>
                    </p:nvPicPr>
                    <p:blipFill>
                      <a:blip r:embed="rId5"/>
                      <a:stretch>
                        <a:fillRect/>
                      </a:stretch>
                    </p:blipFill>
                    <p:spPr>
                      <a:xfrm>
                        <a:off x="802140" y="517615"/>
                        <a:ext cx="8502105" cy="1538151"/>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nvPr>
        </p:nvGraphicFramePr>
        <p:xfrm>
          <a:off x="1616074" y="2373532"/>
          <a:ext cx="6094413" cy="989012"/>
        </p:xfrm>
        <a:graphic>
          <a:graphicData uri="http://schemas.openxmlformats.org/presentationml/2006/ole">
            <mc:AlternateContent xmlns:mc="http://schemas.openxmlformats.org/markup-compatibility/2006">
              <mc:Choice xmlns:v="urn:schemas-microsoft-com:vml" Requires="v">
                <p:oleObj spid="_x0000_s32903" name="Document" r:id="rId6" imgW="6094746" imgH="988702" progId="Word.Document.12">
                  <p:embed/>
                </p:oleObj>
              </mc:Choice>
              <mc:Fallback>
                <p:oleObj name="Document" r:id="rId6" imgW="6094746" imgH="988702" progId="Word.Document.12">
                  <p:embed/>
                  <p:pic>
                    <p:nvPicPr>
                      <p:cNvPr id="3" name="オブジェクト 2"/>
                      <p:cNvPicPr/>
                      <p:nvPr/>
                    </p:nvPicPr>
                    <p:blipFill>
                      <a:blip r:embed="rId7"/>
                      <a:stretch>
                        <a:fillRect/>
                      </a:stretch>
                    </p:blipFill>
                    <p:spPr>
                      <a:xfrm>
                        <a:off x="1616074" y="2373532"/>
                        <a:ext cx="6094413" cy="989012"/>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nvPr>
        </p:nvGraphicFramePr>
        <p:xfrm>
          <a:off x="1616075" y="3128606"/>
          <a:ext cx="6094412" cy="1116013"/>
        </p:xfrm>
        <a:graphic>
          <a:graphicData uri="http://schemas.openxmlformats.org/presentationml/2006/ole">
            <mc:AlternateContent xmlns:mc="http://schemas.openxmlformats.org/markup-compatibility/2006">
              <mc:Choice xmlns:v="urn:schemas-microsoft-com:vml" Requires="v">
                <p:oleObj spid="_x0000_s32904" name="Document" r:id="rId8" imgW="6094746" imgH="1116520" progId="Word.Document.12">
                  <p:embed/>
                </p:oleObj>
              </mc:Choice>
              <mc:Fallback>
                <p:oleObj name="Document" r:id="rId8" imgW="6094746" imgH="1116520" progId="Word.Document.12">
                  <p:embed/>
                  <p:pic>
                    <p:nvPicPr>
                      <p:cNvPr id="4" name="オブジェクト 3"/>
                      <p:cNvPicPr/>
                      <p:nvPr/>
                    </p:nvPicPr>
                    <p:blipFill>
                      <a:blip r:embed="rId9"/>
                      <a:stretch>
                        <a:fillRect/>
                      </a:stretch>
                    </p:blipFill>
                    <p:spPr>
                      <a:xfrm>
                        <a:off x="1616075" y="3128606"/>
                        <a:ext cx="6094412" cy="111601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nvPr>
        </p:nvGraphicFramePr>
        <p:xfrm>
          <a:off x="1609725" y="4095751"/>
          <a:ext cx="6556813" cy="1155702"/>
        </p:xfrm>
        <a:graphic>
          <a:graphicData uri="http://schemas.openxmlformats.org/presentationml/2006/ole">
            <mc:AlternateContent xmlns:mc="http://schemas.openxmlformats.org/markup-compatibility/2006">
              <mc:Choice xmlns:v="urn:schemas-microsoft-com:vml" Requires="v">
                <p:oleObj spid="_x0000_s32905" name="Document" r:id="rId10" imgW="6094746" imgH="1080515" progId="Word.Document.12">
                  <p:embed/>
                </p:oleObj>
              </mc:Choice>
              <mc:Fallback>
                <p:oleObj name="Document" r:id="rId10" imgW="6094746" imgH="1080515" progId="Word.Document.12">
                  <p:embed/>
                  <p:pic>
                    <p:nvPicPr>
                      <p:cNvPr id="5" name="オブジェクト 4"/>
                      <p:cNvPicPr/>
                      <p:nvPr/>
                    </p:nvPicPr>
                    <p:blipFill>
                      <a:blip r:embed="rId11"/>
                      <a:stretch>
                        <a:fillRect/>
                      </a:stretch>
                    </p:blipFill>
                    <p:spPr>
                      <a:xfrm>
                        <a:off x="1609725" y="4095751"/>
                        <a:ext cx="6556813" cy="1155702"/>
                      </a:xfrm>
                      <a:prstGeom prst="rect">
                        <a:avLst/>
                      </a:prstGeom>
                    </p:spPr>
                  </p:pic>
                </p:oleObj>
              </mc:Fallback>
            </mc:AlternateContent>
          </a:graphicData>
        </a:graphic>
      </p:graphicFrame>
      <p:sp>
        <p:nvSpPr>
          <p:cNvPr id="6" name="正方形/長方形 5"/>
          <p:cNvSpPr/>
          <p:nvPr/>
        </p:nvSpPr>
        <p:spPr>
          <a:xfrm>
            <a:off x="1763485" y="509451"/>
            <a:ext cx="6178731" cy="155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nvPr>
        </p:nvGraphicFramePr>
        <p:xfrm>
          <a:off x="1839912" y="527856"/>
          <a:ext cx="6139707" cy="4087811"/>
        </p:xfrm>
        <a:graphic>
          <a:graphicData uri="http://schemas.openxmlformats.org/presentationml/2006/ole">
            <mc:AlternateContent xmlns:mc="http://schemas.openxmlformats.org/markup-compatibility/2006">
              <mc:Choice xmlns:v="urn:schemas-microsoft-com:vml" Requires="v">
                <p:oleObj spid="_x0000_s32906" name="文書" r:id="rId12" imgW="6098471" imgH="4061199" progId="Word.Document.12">
                  <p:embed/>
                </p:oleObj>
              </mc:Choice>
              <mc:Fallback>
                <p:oleObj name="文書" r:id="rId12" imgW="6098471" imgH="4061199" progId="Word.Document.12">
                  <p:embed/>
                  <p:pic>
                    <p:nvPicPr>
                      <p:cNvPr id="7" name="オブジェクト 6"/>
                      <p:cNvPicPr/>
                      <p:nvPr/>
                    </p:nvPicPr>
                    <p:blipFill>
                      <a:blip r:embed="rId13"/>
                      <a:stretch>
                        <a:fillRect/>
                      </a:stretch>
                    </p:blipFill>
                    <p:spPr>
                      <a:xfrm>
                        <a:off x="1839912" y="527856"/>
                        <a:ext cx="6139707" cy="4087811"/>
                      </a:xfrm>
                      <a:prstGeom prst="rect">
                        <a:avLst/>
                      </a:prstGeom>
                    </p:spPr>
                  </p:pic>
                </p:oleObj>
              </mc:Fallback>
            </mc:AlternateContent>
          </a:graphicData>
        </a:graphic>
      </p:graphicFrame>
      <p:grpSp>
        <p:nvGrpSpPr>
          <p:cNvPr id="20" name="グループ化 19"/>
          <p:cNvGrpSpPr/>
          <p:nvPr/>
        </p:nvGrpSpPr>
        <p:grpSpPr>
          <a:xfrm>
            <a:off x="4223301" y="2338372"/>
            <a:ext cx="6099175" cy="4245823"/>
            <a:chOff x="3480440" y="2429691"/>
            <a:chExt cx="6099175" cy="4245823"/>
          </a:xfrm>
        </p:grpSpPr>
        <p:graphicFrame>
          <p:nvGraphicFramePr>
            <p:cNvPr id="9" name="オブジェクト 8"/>
            <p:cNvGraphicFramePr>
              <a:graphicFrameLocks noChangeAspect="1"/>
            </p:cNvGraphicFramePr>
            <p:nvPr>
              <p:extLst/>
            </p:nvPr>
          </p:nvGraphicFramePr>
          <p:xfrm>
            <a:off x="3480440" y="2614689"/>
            <a:ext cx="6099175" cy="4060825"/>
          </p:xfrm>
          <a:graphic>
            <a:graphicData uri="http://schemas.openxmlformats.org/presentationml/2006/ole">
              <mc:AlternateContent xmlns:mc="http://schemas.openxmlformats.org/markup-compatibility/2006">
                <mc:Choice xmlns:v="urn:schemas-microsoft-com:vml" Requires="v">
                  <p:oleObj spid="_x0000_s32907" name="Document" r:id="rId14" imgW="6098471" imgH="4061199" progId="Word.Document.8">
                    <p:embed/>
                  </p:oleObj>
                </mc:Choice>
                <mc:Fallback>
                  <p:oleObj name="Document" r:id="rId14" imgW="6098471" imgH="4061199" progId="Word.Document.8">
                    <p:embed/>
                    <p:pic>
                      <p:nvPicPr>
                        <p:cNvPr id="9" name="オブジェクト 8"/>
                        <p:cNvPicPr/>
                        <p:nvPr/>
                      </p:nvPicPr>
                      <p:blipFill>
                        <a:blip r:embed="rId15"/>
                        <a:stretch>
                          <a:fillRect/>
                        </a:stretch>
                      </p:blipFill>
                      <p:spPr>
                        <a:xfrm>
                          <a:off x="3480440" y="2614689"/>
                          <a:ext cx="6099175" cy="4060825"/>
                        </a:xfrm>
                        <a:prstGeom prst="rect">
                          <a:avLst/>
                        </a:prstGeom>
                      </p:spPr>
                    </p:pic>
                  </p:oleObj>
                </mc:Fallback>
              </mc:AlternateContent>
            </a:graphicData>
          </a:graphic>
        </p:graphicFrame>
        <p:sp>
          <p:nvSpPr>
            <p:cNvPr id="13" name="角丸四角形吹き出し 12"/>
            <p:cNvSpPr/>
            <p:nvPr/>
          </p:nvSpPr>
          <p:spPr>
            <a:xfrm>
              <a:off x="5159829" y="2429691"/>
              <a:ext cx="2534194" cy="914400"/>
            </a:xfrm>
            <a:prstGeom prst="wedgeRoundRectCallout">
              <a:avLst>
                <a:gd name="adj1" fmla="val -6400"/>
                <a:gd name="adj2" fmla="val 93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ローチャート: 処理 14"/>
          <p:cNvSpPr/>
          <p:nvPr/>
        </p:nvSpPr>
        <p:spPr>
          <a:xfrm>
            <a:off x="1763485" y="509451"/>
            <a:ext cx="6178731" cy="155448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88E23F40-F4EB-456F-B020-67D312BD4995}" type="slidenum">
              <a:rPr kumimoji="1" lang="ja-JP" altLang="en-US" smtClean="0"/>
              <a:t>12</a:t>
            </a:fld>
            <a:endParaRPr kumimoji="1" lang="ja-JP" altLang="en-US"/>
          </a:p>
        </p:txBody>
      </p:sp>
      <p:sp>
        <p:nvSpPr>
          <p:cNvPr id="11" name="テキスト ボックス 10"/>
          <p:cNvSpPr txBox="1"/>
          <p:nvPr/>
        </p:nvSpPr>
        <p:spPr>
          <a:xfrm>
            <a:off x="1331639" y="2063931"/>
            <a:ext cx="750795"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2" name="テキスト ボックス 11"/>
          <p:cNvSpPr txBox="1"/>
          <p:nvPr/>
        </p:nvSpPr>
        <p:spPr>
          <a:xfrm>
            <a:off x="1280076" y="2938472"/>
            <a:ext cx="966818"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4" name="テキスト ボックス 13"/>
          <p:cNvSpPr txBox="1"/>
          <p:nvPr/>
        </p:nvSpPr>
        <p:spPr>
          <a:xfrm>
            <a:off x="1280076" y="3965653"/>
            <a:ext cx="694345"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6" name="AutoShape 129" descr="https://www.caa.go.jp/policies/policy/consumer_education/public_awareness/teaching_material/illustration/img/1-07.jpg"/>
          <p:cNvSpPr>
            <a:spLocks noChangeAspect="1" noChangeArrowheads="1"/>
          </p:cNvSpPr>
          <p:nvPr/>
        </p:nvSpPr>
        <p:spPr bwMode="auto">
          <a:xfrm>
            <a:off x="63500" y="-13652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31" descr="https://www.caa.go.jp/policies/policy/consumer_education/public_awareness/teaching_material/illustration/img/1-07.jpg"/>
          <p:cNvSpPr>
            <a:spLocks noChangeAspect="1" noChangeArrowheads="1"/>
          </p:cNvSpPr>
          <p:nvPr/>
        </p:nvSpPr>
        <p:spPr bwMode="auto">
          <a:xfrm>
            <a:off x="215900" y="158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33" descr="https://www.caa.go.jp/policies/policy/consumer_education/public_awareness/teaching_material/illustration/img/1-07.jpg"/>
          <p:cNvSpPr>
            <a:spLocks noChangeAspect="1" noChangeArrowheads="1"/>
          </p:cNvSpPr>
          <p:nvPr/>
        </p:nvSpPr>
        <p:spPr bwMode="auto">
          <a:xfrm>
            <a:off x="368300" y="1682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135" descr="https://www.caa.go.jp/policies/policy/consumer_education/public_awareness/teaching_material/illustration/img/1-07.jpg"/>
          <p:cNvSpPr>
            <a:spLocks noChangeAspect="1" noChangeArrowheads="1"/>
          </p:cNvSpPr>
          <p:nvPr/>
        </p:nvSpPr>
        <p:spPr bwMode="auto">
          <a:xfrm>
            <a:off x="520700" y="3206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137" descr="https://www.caa.go.jp/policies/policy/consumer_education/public_awareness/teaching_material/illustration/img/1-07.jpg"/>
          <p:cNvSpPr>
            <a:spLocks noChangeAspect="1" noChangeArrowheads="1"/>
          </p:cNvSpPr>
          <p:nvPr/>
        </p:nvSpPr>
        <p:spPr bwMode="auto">
          <a:xfrm>
            <a:off x="673100" y="4730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139" descr="https://www.caa.go.jp/policies/policy/consumer_education/public_awareness/teaching_material/illustration/img/1-07.jpg"/>
          <p:cNvSpPr>
            <a:spLocks noChangeAspect="1" noChangeArrowheads="1"/>
          </p:cNvSpPr>
          <p:nvPr/>
        </p:nvSpPr>
        <p:spPr bwMode="auto">
          <a:xfrm>
            <a:off x="825500" y="6254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1" descr="https://www.caa.go.jp/policies/policy/consumer_education/public_awareness/teaching_material/illustration/img/1-07.jpg"/>
          <p:cNvSpPr>
            <a:spLocks noChangeAspect="1" noChangeArrowheads="1"/>
          </p:cNvSpPr>
          <p:nvPr/>
        </p:nvSpPr>
        <p:spPr bwMode="auto">
          <a:xfrm>
            <a:off x="5491995" y="1484390"/>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7550" name="Picture 1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8344" y="3672145"/>
            <a:ext cx="2054935" cy="269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6509842" y="2002498"/>
            <a:ext cx="606165" cy="1446550"/>
          </a:xfrm>
          <a:prstGeom prst="rect">
            <a:avLst/>
          </a:prstGeom>
          <a:noFill/>
        </p:spPr>
        <p:txBody>
          <a:bodyPr wrap="square" rtlCol="0">
            <a:spAutoFit/>
          </a:bodyPr>
          <a:lstStyle/>
          <a:p>
            <a:r>
              <a:rPr kumimoji="1" lang="ja-JP" altLang="en-US" sz="8800" dirty="0" smtClean="0">
                <a:solidFill>
                  <a:srgbClr val="FF0000"/>
                </a:solidFill>
              </a:rPr>
              <a:t>〇</a:t>
            </a:r>
            <a:r>
              <a:rPr kumimoji="1" lang="ja-JP" altLang="en-US" dirty="0" smtClean="0">
                <a:solidFill>
                  <a:srgbClr val="FF0000"/>
                </a:solidFill>
              </a:rPr>
              <a:t>　</a:t>
            </a:r>
            <a:endParaRPr kumimoji="1" lang="ja-JP" altLang="en-US" dirty="0"/>
          </a:p>
        </p:txBody>
      </p:sp>
    </p:spTree>
    <p:extLst>
      <p:ext uri="{BB962C8B-B14F-4D97-AF65-F5344CB8AC3E}">
        <p14:creationId xmlns:p14="http://schemas.microsoft.com/office/powerpoint/2010/main" val="17140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466362499"/>
              </p:ext>
            </p:extLst>
          </p:nvPr>
        </p:nvGraphicFramePr>
        <p:xfrm>
          <a:off x="566738" y="277904"/>
          <a:ext cx="8041780" cy="2041374"/>
        </p:xfrm>
        <a:graphic>
          <a:graphicData uri="http://schemas.openxmlformats.org/presentationml/2006/ole">
            <mc:AlternateContent xmlns:mc="http://schemas.openxmlformats.org/markup-compatibility/2006">
              <mc:Choice xmlns:v="urn:schemas-microsoft-com:vml" Requires="v">
                <p:oleObj spid="_x0000_s9356" name="文書" r:id="rId4" imgW="8815994" imgH="2245549" progId="Word.Document.12">
                  <p:embed/>
                </p:oleObj>
              </mc:Choice>
              <mc:Fallback>
                <p:oleObj name="文書" r:id="rId4" imgW="8815994" imgH="2245549" progId="Word.Document.12">
                  <p:embed/>
                  <p:pic>
                    <p:nvPicPr>
                      <p:cNvPr id="0" name=""/>
                      <p:cNvPicPr/>
                      <p:nvPr/>
                    </p:nvPicPr>
                    <p:blipFill>
                      <a:blip r:embed="rId5"/>
                      <a:stretch>
                        <a:fillRect/>
                      </a:stretch>
                    </p:blipFill>
                    <p:spPr>
                      <a:xfrm>
                        <a:off x="566738" y="277904"/>
                        <a:ext cx="8041780" cy="2041374"/>
                      </a:xfrm>
                      <a:prstGeom prst="rect">
                        <a:avLst/>
                      </a:prstGeom>
                      <a:ln w="28575">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64924625"/>
              </p:ext>
            </p:extLst>
          </p:nvPr>
        </p:nvGraphicFramePr>
        <p:xfrm>
          <a:off x="290513" y="2525713"/>
          <a:ext cx="3889375" cy="1741487"/>
        </p:xfrm>
        <a:graphic>
          <a:graphicData uri="http://schemas.openxmlformats.org/presentationml/2006/ole">
            <mc:AlternateContent xmlns:mc="http://schemas.openxmlformats.org/markup-compatibility/2006">
              <mc:Choice xmlns:v="urn:schemas-microsoft-com:vml" Requires="v">
                <p:oleObj spid="_x0000_s9357" name="文書" r:id="rId6" imgW="3879474" imgH="1732188" progId="Word.Document.12">
                  <p:embed/>
                </p:oleObj>
              </mc:Choice>
              <mc:Fallback>
                <p:oleObj name="文書" r:id="rId6" imgW="3879474" imgH="1732188" progId="Word.Document.12">
                  <p:embed/>
                  <p:pic>
                    <p:nvPicPr>
                      <p:cNvPr id="0" name=""/>
                      <p:cNvPicPr/>
                      <p:nvPr/>
                    </p:nvPicPr>
                    <p:blipFill>
                      <a:blip r:embed="rId7"/>
                      <a:stretch>
                        <a:fillRect/>
                      </a:stretch>
                    </p:blipFill>
                    <p:spPr>
                      <a:xfrm>
                        <a:off x="290513" y="2525713"/>
                        <a:ext cx="3889375" cy="1741487"/>
                      </a:xfrm>
                      <a:prstGeom prst="rect">
                        <a:avLst/>
                      </a:prstGeom>
                      <a:ln w="28575">
                        <a:solidFill>
                          <a:schemeClr val="tx1"/>
                        </a:solidFill>
                        <a:prstDash val="solid"/>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180675249"/>
              </p:ext>
            </p:extLst>
          </p:nvPr>
        </p:nvGraphicFramePr>
        <p:xfrm>
          <a:off x="1187624" y="4484412"/>
          <a:ext cx="4478867" cy="2054500"/>
        </p:xfrm>
        <a:graphic>
          <a:graphicData uri="http://schemas.openxmlformats.org/presentationml/2006/ole">
            <mc:AlternateContent xmlns:mc="http://schemas.openxmlformats.org/markup-compatibility/2006">
              <mc:Choice xmlns:v="urn:schemas-microsoft-com:vml" Requires="v">
                <p:oleObj spid="_x0000_s9358" name="Document" r:id="rId8" imgW="4483240" imgH="2057695" progId="Word.Document.12">
                  <p:embed/>
                </p:oleObj>
              </mc:Choice>
              <mc:Fallback>
                <p:oleObj name="Document" r:id="rId8" imgW="4483240" imgH="2057695" progId="Word.Document.12">
                  <p:embed/>
                  <p:pic>
                    <p:nvPicPr>
                      <p:cNvPr id="0" name=""/>
                      <p:cNvPicPr/>
                      <p:nvPr/>
                    </p:nvPicPr>
                    <p:blipFill>
                      <a:blip r:embed="rId9"/>
                      <a:stretch>
                        <a:fillRect/>
                      </a:stretch>
                    </p:blipFill>
                    <p:spPr>
                      <a:xfrm>
                        <a:off x="1187624" y="4484412"/>
                        <a:ext cx="4478867" cy="2054500"/>
                      </a:xfrm>
                      <a:prstGeom prst="rect">
                        <a:avLst/>
                      </a:prstGeom>
                      <a:ln w="28575">
                        <a:solidFill>
                          <a:schemeClr val="tx1"/>
                        </a:solidFill>
                      </a:ln>
                    </p:spPr>
                  </p:pic>
                </p:oleObj>
              </mc:Fallback>
            </mc:AlternateContent>
          </a:graphicData>
        </a:graphic>
      </p:graphicFrame>
      <p:pic>
        <p:nvPicPr>
          <p:cNvPr id="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9118" y="2082551"/>
            <a:ext cx="28194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684711" y="4719147"/>
            <a:ext cx="1428805"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7" name="スライド番号プレースホルダー 6"/>
          <p:cNvSpPr>
            <a:spLocks noGrp="1"/>
          </p:cNvSpPr>
          <p:nvPr>
            <p:ph type="sldNum" sz="quarter" idx="12"/>
          </p:nvPr>
        </p:nvSpPr>
        <p:spPr/>
        <p:txBody>
          <a:bodyPr/>
          <a:lstStyle/>
          <a:p>
            <a:fld id="{88E23F40-F4EB-456F-B020-67D312BD4995}" type="slidenum">
              <a:rPr kumimoji="1" lang="ja-JP" altLang="en-US" smtClean="0"/>
              <a:t>13</a:t>
            </a:fld>
            <a:endParaRPr kumimoji="1" lang="ja-JP" altLang="en-US"/>
          </a:p>
        </p:txBody>
      </p:sp>
      <p:sp>
        <p:nvSpPr>
          <p:cNvPr id="8" name="テキスト ボックス 7"/>
          <p:cNvSpPr txBox="1"/>
          <p:nvPr/>
        </p:nvSpPr>
        <p:spPr>
          <a:xfrm>
            <a:off x="1458064" y="2554013"/>
            <a:ext cx="1343242" cy="1569660"/>
          </a:xfrm>
          <a:prstGeom prst="rect">
            <a:avLst/>
          </a:prstGeom>
          <a:noFill/>
        </p:spPr>
        <p:txBody>
          <a:bodyPr wrap="square" rtlCol="0">
            <a:spAutoFit/>
          </a:bodyPr>
          <a:lstStyle/>
          <a:p>
            <a:r>
              <a:rPr kumimoji="1" lang="en-US" altLang="ja-JP" sz="9600" dirty="0" smtClean="0"/>
              <a:t>×</a:t>
            </a:r>
            <a:endParaRPr kumimoji="1" lang="ja-JP" altLang="en-US" sz="9600" dirty="0"/>
          </a:p>
        </p:txBody>
      </p:sp>
    </p:spTree>
    <p:extLst>
      <p:ext uri="{BB962C8B-B14F-4D97-AF65-F5344CB8AC3E}">
        <p14:creationId xmlns:p14="http://schemas.microsoft.com/office/powerpoint/2010/main" val="34772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542665490"/>
              </p:ext>
            </p:extLst>
          </p:nvPr>
        </p:nvGraphicFramePr>
        <p:xfrm>
          <a:off x="-482600" y="2011363"/>
          <a:ext cx="10990263" cy="5303837"/>
        </p:xfrm>
        <a:graphic>
          <a:graphicData uri="http://schemas.openxmlformats.org/presentationml/2006/ole">
            <mc:AlternateContent xmlns:mc="http://schemas.openxmlformats.org/markup-compatibility/2006">
              <mc:Choice xmlns:v="urn:schemas-microsoft-com:vml" Requires="v">
                <p:oleObj spid="_x0000_s27688" name="文書" r:id="rId4" imgW="8409367" imgH="4060840" progId="Word.Document.12">
                  <p:embed/>
                </p:oleObj>
              </mc:Choice>
              <mc:Fallback>
                <p:oleObj name="文書" r:id="rId4" imgW="8409367" imgH="4060840" progId="Word.Document.12">
                  <p:embed/>
                  <p:pic>
                    <p:nvPicPr>
                      <p:cNvPr id="0" name=""/>
                      <p:cNvPicPr/>
                      <p:nvPr/>
                    </p:nvPicPr>
                    <p:blipFill>
                      <a:blip r:embed="rId5"/>
                      <a:stretch>
                        <a:fillRect/>
                      </a:stretch>
                    </p:blipFill>
                    <p:spPr>
                      <a:xfrm>
                        <a:off x="-482600" y="2011363"/>
                        <a:ext cx="10990263" cy="5303837"/>
                      </a:xfrm>
                      <a:prstGeom prst="rect">
                        <a:avLst/>
                      </a:prstGeom>
                    </p:spPr>
                  </p:pic>
                </p:oleObj>
              </mc:Fallback>
            </mc:AlternateContent>
          </a:graphicData>
        </a:graphic>
      </p:graphicFrame>
      <p:sp>
        <p:nvSpPr>
          <p:cNvPr id="3" name="横巻き 2"/>
          <p:cNvSpPr/>
          <p:nvPr/>
        </p:nvSpPr>
        <p:spPr>
          <a:xfrm>
            <a:off x="179512" y="1124744"/>
            <a:ext cx="8748464" cy="3528392"/>
          </a:xfrm>
          <a:prstGeom prst="horizontalScrol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67224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584443484"/>
              </p:ext>
            </p:extLst>
          </p:nvPr>
        </p:nvGraphicFramePr>
        <p:xfrm>
          <a:off x="1319348" y="516467"/>
          <a:ext cx="5865223" cy="1516063"/>
        </p:xfrm>
        <a:graphic>
          <a:graphicData uri="http://schemas.openxmlformats.org/presentationml/2006/ole">
            <mc:AlternateContent xmlns:mc="http://schemas.openxmlformats.org/markup-compatibility/2006">
              <mc:Choice xmlns:v="urn:schemas-microsoft-com:vml" Requires="v">
                <p:oleObj spid="_x0000_s10386" name="Document" r:id="rId4" imgW="7043945" imgH="1515817" progId="Word.Document.12">
                  <p:embed/>
                </p:oleObj>
              </mc:Choice>
              <mc:Fallback>
                <p:oleObj name="Document" r:id="rId4" imgW="7043945" imgH="1515817" progId="Word.Document.12">
                  <p:embed/>
                  <p:pic>
                    <p:nvPicPr>
                      <p:cNvPr id="0" name=""/>
                      <p:cNvPicPr/>
                      <p:nvPr/>
                    </p:nvPicPr>
                    <p:blipFill>
                      <a:blip r:embed="rId5"/>
                      <a:stretch>
                        <a:fillRect/>
                      </a:stretch>
                    </p:blipFill>
                    <p:spPr>
                      <a:xfrm>
                        <a:off x="1319348" y="516467"/>
                        <a:ext cx="5865223" cy="1516063"/>
                      </a:xfrm>
                      <a:prstGeom prst="rect">
                        <a:avLst/>
                      </a:prstGeom>
                      <a:solidFill>
                        <a:schemeClr val="accent6">
                          <a:lumMod val="60000"/>
                          <a:lumOff val="40000"/>
                        </a:schemeClr>
                      </a:solidFill>
                      <a:ln w="28575">
                        <a:solidFill>
                          <a:schemeClr val="tx1"/>
                        </a:solidFill>
                        <a:prstDash val="solid"/>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643546392"/>
              </p:ext>
            </p:extLst>
          </p:nvPr>
        </p:nvGraphicFramePr>
        <p:xfrm>
          <a:off x="683568" y="2708920"/>
          <a:ext cx="9544050" cy="2527300"/>
        </p:xfrm>
        <a:graphic>
          <a:graphicData uri="http://schemas.openxmlformats.org/presentationml/2006/ole">
            <mc:AlternateContent xmlns:mc="http://schemas.openxmlformats.org/markup-compatibility/2006">
              <mc:Choice xmlns:v="urn:schemas-microsoft-com:vml" Requires="v">
                <p:oleObj spid="_x0000_s10387" name="文書" r:id="rId6" imgW="8685045" imgH="2298792" progId="Word.Document.12">
                  <p:embed/>
                </p:oleObj>
              </mc:Choice>
              <mc:Fallback>
                <p:oleObj name="文書" r:id="rId6" imgW="8685045" imgH="2298792" progId="Word.Document.12">
                  <p:embed/>
                  <p:pic>
                    <p:nvPicPr>
                      <p:cNvPr id="0" name=""/>
                      <p:cNvPicPr/>
                      <p:nvPr/>
                    </p:nvPicPr>
                    <p:blipFill>
                      <a:blip r:embed="rId7"/>
                      <a:stretch>
                        <a:fillRect/>
                      </a:stretch>
                    </p:blipFill>
                    <p:spPr>
                      <a:xfrm>
                        <a:off x="683568" y="2708920"/>
                        <a:ext cx="9544050" cy="25273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181523385"/>
              </p:ext>
            </p:extLst>
          </p:nvPr>
        </p:nvGraphicFramePr>
        <p:xfrm>
          <a:off x="4094903" y="5394854"/>
          <a:ext cx="4215251" cy="796634"/>
        </p:xfrm>
        <a:graphic>
          <a:graphicData uri="http://schemas.openxmlformats.org/presentationml/2006/ole">
            <mc:AlternateContent xmlns:mc="http://schemas.openxmlformats.org/markup-compatibility/2006">
              <mc:Choice xmlns:v="urn:schemas-microsoft-com:vml" Requires="v">
                <p:oleObj spid="_x0000_s10388" name="Document" r:id="rId8" imgW="4495306" imgH="685898" progId="Word.Document.12">
                  <p:embed/>
                </p:oleObj>
              </mc:Choice>
              <mc:Fallback>
                <p:oleObj name="Document" r:id="rId8" imgW="4495306" imgH="685898" progId="Word.Document.12">
                  <p:embed/>
                  <p:pic>
                    <p:nvPicPr>
                      <p:cNvPr id="0" name=""/>
                      <p:cNvPicPr/>
                      <p:nvPr/>
                    </p:nvPicPr>
                    <p:blipFill>
                      <a:blip r:embed="rId9"/>
                      <a:stretch>
                        <a:fillRect/>
                      </a:stretch>
                    </p:blipFill>
                    <p:spPr>
                      <a:xfrm>
                        <a:off x="4094903" y="5394854"/>
                        <a:ext cx="4215251" cy="796634"/>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88E23F40-F4EB-456F-B020-67D312BD4995}" type="slidenum">
              <a:rPr kumimoji="1" lang="ja-JP" altLang="en-US" smtClean="0"/>
              <a:t>15</a:t>
            </a:fld>
            <a:endParaRPr kumimoji="1" lang="ja-JP" altLang="en-US"/>
          </a:p>
        </p:txBody>
      </p:sp>
    </p:spTree>
    <p:extLst>
      <p:ext uri="{BB962C8B-B14F-4D97-AF65-F5344CB8AC3E}">
        <p14:creationId xmlns:p14="http://schemas.microsoft.com/office/powerpoint/2010/main" val="33290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88659409"/>
              </p:ext>
            </p:extLst>
          </p:nvPr>
        </p:nvGraphicFramePr>
        <p:xfrm>
          <a:off x="1097279" y="377825"/>
          <a:ext cx="7184571" cy="3003550"/>
        </p:xfrm>
        <a:graphic>
          <a:graphicData uri="http://schemas.openxmlformats.org/presentationml/2006/ole">
            <mc:AlternateContent xmlns:mc="http://schemas.openxmlformats.org/markup-compatibility/2006">
              <mc:Choice xmlns:v="urn:schemas-microsoft-com:vml" Requires="v">
                <p:oleObj spid="_x0000_s11404" name="Document" r:id="rId4" imgW="9102164" imgH="3188256" progId="Word.Document.12">
                  <p:embed/>
                </p:oleObj>
              </mc:Choice>
              <mc:Fallback>
                <p:oleObj name="Document" r:id="rId4" imgW="9102164" imgH="3188256" progId="Word.Document.12">
                  <p:embed/>
                  <p:pic>
                    <p:nvPicPr>
                      <p:cNvPr id="0" name=""/>
                      <p:cNvPicPr/>
                      <p:nvPr/>
                    </p:nvPicPr>
                    <p:blipFill>
                      <a:blip r:embed="rId5"/>
                      <a:stretch>
                        <a:fillRect/>
                      </a:stretch>
                    </p:blipFill>
                    <p:spPr>
                      <a:xfrm>
                        <a:off x="1097279" y="377825"/>
                        <a:ext cx="7184571" cy="3003550"/>
                      </a:xfrm>
                      <a:prstGeom prst="rect">
                        <a:avLst/>
                      </a:prstGeom>
                      <a:ln w="38100">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006219120"/>
              </p:ext>
            </p:extLst>
          </p:nvPr>
        </p:nvGraphicFramePr>
        <p:xfrm>
          <a:off x="156754" y="3808365"/>
          <a:ext cx="3965045" cy="2288117"/>
        </p:xfrm>
        <a:graphic>
          <a:graphicData uri="http://schemas.openxmlformats.org/presentationml/2006/ole">
            <mc:AlternateContent xmlns:mc="http://schemas.openxmlformats.org/markup-compatibility/2006">
              <mc:Choice xmlns:v="urn:schemas-microsoft-com:vml" Requires="v">
                <p:oleObj spid="_x0000_s11405" name="Document" r:id="rId6" imgW="4081848" imgH="2075337" progId="Word.Document.12">
                  <p:embed/>
                </p:oleObj>
              </mc:Choice>
              <mc:Fallback>
                <p:oleObj name="Document" r:id="rId6" imgW="4081848" imgH="2075337" progId="Word.Document.12">
                  <p:embed/>
                  <p:pic>
                    <p:nvPicPr>
                      <p:cNvPr id="0" name=""/>
                      <p:cNvPicPr/>
                      <p:nvPr/>
                    </p:nvPicPr>
                    <p:blipFill>
                      <a:blip r:embed="rId7"/>
                      <a:stretch>
                        <a:fillRect/>
                      </a:stretch>
                    </p:blipFill>
                    <p:spPr>
                      <a:xfrm>
                        <a:off x="156754" y="3808365"/>
                        <a:ext cx="3965045" cy="2288117"/>
                      </a:xfrm>
                      <a:prstGeom prst="rect">
                        <a:avLst/>
                      </a:prstGeom>
                      <a:ln w="28575">
                        <a:solidFill>
                          <a:schemeClr val="tx1"/>
                        </a:solid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307730974"/>
              </p:ext>
            </p:extLst>
          </p:nvPr>
        </p:nvGraphicFramePr>
        <p:xfrm>
          <a:off x="4220282" y="3806246"/>
          <a:ext cx="4692111" cy="2288117"/>
        </p:xfrm>
        <a:graphic>
          <a:graphicData uri="http://schemas.openxmlformats.org/presentationml/2006/ole">
            <mc:AlternateContent xmlns:mc="http://schemas.openxmlformats.org/markup-compatibility/2006">
              <mc:Choice xmlns:v="urn:schemas-microsoft-com:vml" Requires="v">
                <p:oleObj spid="_x0000_s11406" name="文書" r:id="rId8" imgW="4500616" imgH="2193746" progId="Word.Document.12">
                  <p:embed/>
                </p:oleObj>
              </mc:Choice>
              <mc:Fallback>
                <p:oleObj name="文書" r:id="rId8" imgW="4500616" imgH="2193746" progId="Word.Document.12">
                  <p:embed/>
                  <p:pic>
                    <p:nvPicPr>
                      <p:cNvPr id="0" name=""/>
                      <p:cNvPicPr/>
                      <p:nvPr/>
                    </p:nvPicPr>
                    <p:blipFill>
                      <a:blip r:embed="rId9"/>
                      <a:stretch>
                        <a:fillRect/>
                      </a:stretch>
                    </p:blipFill>
                    <p:spPr>
                      <a:xfrm>
                        <a:off x="4220282" y="3806246"/>
                        <a:ext cx="4692111" cy="2288117"/>
                      </a:xfrm>
                      <a:prstGeom prst="rect">
                        <a:avLst/>
                      </a:prstGeom>
                      <a:ln w="28575">
                        <a:solidFill>
                          <a:schemeClr val="tx1"/>
                        </a:solidFill>
                      </a:ln>
                    </p:spPr>
                  </p:pic>
                </p:oleObj>
              </mc:Fallback>
            </mc:AlternateContent>
          </a:graphicData>
        </a:graphic>
      </p:graphicFrame>
      <p:sp>
        <p:nvSpPr>
          <p:cNvPr id="5" name="テキスト ボックス 4"/>
          <p:cNvSpPr txBox="1"/>
          <p:nvPr/>
        </p:nvSpPr>
        <p:spPr>
          <a:xfrm>
            <a:off x="1213945" y="4092144"/>
            <a:ext cx="1204401"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6" name="スライド番号プレースホルダー 5"/>
          <p:cNvSpPr>
            <a:spLocks noGrp="1"/>
          </p:cNvSpPr>
          <p:nvPr>
            <p:ph type="sldNum" sz="quarter" idx="12"/>
          </p:nvPr>
        </p:nvSpPr>
        <p:spPr>
          <a:xfrm flipH="1">
            <a:off x="8071944" y="6221186"/>
            <a:ext cx="648074" cy="636814"/>
          </a:xfrm>
        </p:spPr>
        <p:txBody>
          <a:bodyPr/>
          <a:lstStyle/>
          <a:p>
            <a:fld id="{88E23F40-F4EB-456F-B020-67D312BD4995}" type="slidenum">
              <a:rPr kumimoji="1" lang="ja-JP" altLang="en-US" smtClean="0"/>
              <a:t>16</a:t>
            </a:fld>
            <a:endParaRPr kumimoji="1" lang="ja-JP" altLang="en-US" dirty="0"/>
          </a:p>
        </p:txBody>
      </p:sp>
      <p:sp>
        <p:nvSpPr>
          <p:cNvPr id="7" name="AutoShape 212" descr="https://www.caa.go.jp/policies/policy/consumer_education/public_awareness/teaching_material/illustration/img/2-0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8645" name="Picture 2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8159" y="1324303"/>
            <a:ext cx="2110129" cy="223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849007" y="4092144"/>
            <a:ext cx="1434662" cy="1569660"/>
          </a:xfrm>
          <a:prstGeom prst="rect">
            <a:avLst/>
          </a:prstGeom>
          <a:noFill/>
        </p:spPr>
        <p:txBody>
          <a:bodyPr wrap="square" rtlCol="0">
            <a:spAutoFit/>
          </a:bodyPr>
          <a:lstStyle/>
          <a:p>
            <a:r>
              <a:rPr kumimoji="1" lang="en-US" altLang="ja-JP" sz="9600" dirty="0" smtClean="0"/>
              <a:t>×</a:t>
            </a:r>
            <a:endParaRPr kumimoji="1" lang="ja-JP" altLang="en-US" sz="9600" dirty="0"/>
          </a:p>
        </p:txBody>
      </p:sp>
    </p:spTree>
    <p:extLst>
      <p:ext uri="{BB962C8B-B14F-4D97-AF65-F5344CB8AC3E}">
        <p14:creationId xmlns:p14="http://schemas.microsoft.com/office/powerpoint/2010/main" val="28034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45"/>
                                        </p:tgtEl>
                                        <p:attrNameLst>
                                          <p:attrName>style.visibility</p:attrName>
                                        </p:attrNameLst>
                                      </p:cBhvr>
                                      <p:to>
                                        <p:strVal val="visible"/>
                                      </p:to>
                                    </p:set>
                                    <p:animEffect transition="in" filter="fade">
                                      <p:cBhvr>
                                        <p:cTn id="7" dur="500"/>
                                        <p:tgtEl>
                                          <p:spTgt spid="186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051090273"/>
              </p:ext>
            </p:extLst>
          </p:nvPr>
        </p:nvGraphicFramePr>
        <p:xfrm>
          <a:off x="-612576" y="628104"/>
          <a:ext cx="10707688" cy="5537200"/>
        </p:xfrm>
        <a:graphic>
          <a:graphicData uri="http://schemas.openxmlformats.org/presentationml/2006/ole">
            <mc:AlternateContent xmlns:mc="http://schemas.openxmlformats.org/markup-compatibility/2006">
              <mc:Choice xmlns:v="urn:schemas-microsoft-com:vml" Requires="v">
                <p:oleObj spid="_x0000_s28713" name="文書" r:id="rId4" imgW="7871504" imgH="4070553" progId="Word.Document.12">
                  <p:embed/>
                </p:oleObj>
              </mc:Choice>
              <mc:Fallback>
                <p:oleObj name="文書" r:id="rId4" imgW="7871504" imgH="4070553" progId="Word.Document.12">
                  <p:embed/>
                  <p:pic>
                    <p:nvPicPr>
                      <p:cNvPr id="0" name=""/>
                      <p:cNvPicPr/>
                      <p:nvPr/>
                    </p:nvPicPr>
                    <p:blipFill>
                      <a:blip r:embed="rId5"/>
                      <a:stretch>
                        <a:fillRect/>
                      </a:stretch>
                    </p:blipFill>
                    <p:spPr>
                      <a:xfrm>
                        <a:off x="-612576" y="628104"/>
                        <a:ext cx="10707688" cy="5537200"/>
                      </a:xfrm>
                      <a:prstGeom prst="rect">
                        <a:avLst/>
                      </a:prstGeom>
                    </p:spPr>
                  </p:pic>
                </p:oleObj>
              </mc:Fallback>
            </mc:AlternateContent>
          </a:graphicData>
        </a:graphic>
      </p:graphicFrame>
      <p:sp>
        <p:nvSpPr>
          <p:cNvPr id="3" name="横巻き 2"/>
          <p:cNvSpPr/>
          <p:nvPr/>
        </p:nvSpPr>
        <p:spPr>
          <a:xfrm>
            <a:off x="374842" y="764704"/>
            <a:ext cx="8424936" cy="5400600"/>
          </a:xfrm>
          <a:prstGeom prst="horizontalScrol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517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516320329"/>
              </p:ext>
            </p:extLst>
          </p:nvPr>
        </p:nvGraphicFramePr>
        <p:xfrm>
          <a:off x="1089025" y="363538"/>
          <a:ext cx="6719888" cy="1479550"/>
        </p:xfrm>
        <a:graphic>
          <a:graphicData uri="http://schemas.openxmlformats.org/presentationml/2006/ole">
            <mc:AlternateContent xmlns:mc="http://schemas.openxmlformats.org/markup-compatibility/2006">
              <mc:Choice xmlns:v="urn:schemas-microsoft-com:vml" Requires="v">
                <p:oleObj spid="_x0000_s12474" name="文書" r:id="rId4" imgW="7122914" imgH="1573539" progId="Word.Document.12">
                  <p:embed/>
                </p:oleObj>
              </mc:Choice>
              <mc:Fallback>
                <p:oleObj name="文書" r:id="rId4" imgW="7122914" imgH="1573539" progId="Word.Document.12">
                  <p:embed/>
                  <p:pic>
                    <p:nvPicPr>
                      <p:cNvPr id="0" name=""/>
                      <p:cNvPicPr/>
                      <p:nvPr/>
                    </p:nvPicPr>
                    <p:blipFill>
                      <a:blip r:embed="rId5"/>
                      <a:stretch>
                        <a:fillRect/>
                      </a:stretch>
                    </p:blipFill>
                    <p:spPr>
                      <a:xfrm>
                        <a:off x="1089025" y="363538"/>
                        <a:ext cx="6719888" cy="1479550"/>
                      </a:xfrm>
                      <a:prstGeom prst="rect">
                        <a:avLst/>
                      </a:prstGeom>
                      <a:ln w="28575">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83432197"/>
              </p:ext>
            </p:extLst>
          </p:nvPr>
        </p:nvGraphicFramePr>
        <p:xfrm>
          <a:off x="406400" y="5065713"/>
          <a:ext cx="2917825" cy="1030287"/>
        </p:xfrm>
        <a:graphic>
          <a:graphicData uri="http://schemas.openxmlformats.org/presentationml/2006/ole">
            <mc:AlternateContent xmlns:mc="http://schemas.openxmlformats.org/markup-compatibility/2006">
              <mc:Choice xmlns:v="urn:schemas-microsoft-com:vml" Requires="v">
                <p:oleObj spid="_x0000_s12475" name="文書" r:id="rId6" imgW="3305710" imgH="1164505" progId="Word.Document.12">
                  <p:embed/>
                </p:oleObj>
              </mc:Choice>
              <mc:Fallback>
                <p:oleObj name="文書" r:id="rId6" imgW="3305710" imgH="1164505" progId="Word.Document.12">
                  <p:embed/>
                  <p:pic>
                    <p:nvPicPr>
                      <p:cNvPr id="0" name=""/>
                      <p:cNvPicPr/>
                      <p:nvPr/>
                    </p:nvPicPr>
                    <p:blipFill>
                      <a:blip r:embed="rId7"/>
                      <a:stretch>
                        <a:fillRect/>
                      </a:stretch>
                    </p:blipFill>
                    <p:spPr>
                      <a:xfrm>
                        <a:off x="406400" y="5065713"/>
                        <a:ext cx="2917825" cy="1030287"/>
                      </a:xfrm>
                      <a:prstGeom prst="rect">
                        <a:avLst/>
                      </a:prstGeom>
                      <a:ln w="28575">
                        <a:solidFill>
                          <a:schemeClr val="tx1"/>
                        </a:solid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027746230"/>
              </p:ext>
            </p:extLst>
          </p:nvPr>
        </p:nvGraphicFramePr>
        <p:xfrm>
          <a:off x="3894083" y="2507260"/>
          <a:ext cx="4693964" cy="2506174"/>
        </p:xfrm>
        <a:graphic>
          <a:graphicData uri="http://schemas.openxmlformats.org/presentationml/2006/ole">
            <mc:AlternateContent xmlns:mc="http://schemas.openxmlformats.org/markup-compatibility/2006">
              <mc:Choice xmlns:v="urn:schemas-microsoft-com:vml" Requires="v">
                <p:oleObj spid="_x0000_s12476" name="Document" r:id="rId8" imgW="5140127" imgH="2743593" progId="Word.Document.12">
                  <p:embed/>
                </p:oleObj>
              </mc:Choice>
              <mc:Fallback>
                <p:oleObj name="Document" r:id="rId8" imgW="5140127" imgH="2743593" progId="Word.Document.12">
                  <p:embed/>
                  <p:pic>
                    <p:nvPicPr>
                      <p:cNvPr id="0" name=""/>
                      <p:cNvPicPr/>
                      <p:nvPr/>
                    </p:nvPicPr>
                    <p:blipFill>
                      <a:blip r:embed="rId9"/>
                      <a:stretch>
                        <a:fillRect/>
                      </a:stretch>
                    </p:blipFill>
                    <p:spPr>
                      <a:xfrm>
                        <a:off x="3894083" y="2507260"/>
                        <a:ext cx="4693964" cy="2506174"/>
                      </a:xfrm>
                      <a:prstGeom prst="rect">
                        <a:avLst/>
                      </a:prstGeom>
                      <a:ln w="28575">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190979294"/>
              </p:ext>
            </p:extLst>
          </p:nvPr>
        </p:nvGraphicFramePr>
        <p:xfrm>
          <a:off x="3846786" y="5369089"/>
          <a:ext cx="5113338" cy="961697"/>
        </p:xfrm>
        <a:graphic>
          <a:graphicData uri="http://schemas.openxmlformats.org/presentationml/2006/ole">
            <mc:AlternateContent xmlns:mc="http://schemas.openxmlformats.org/markup-compatibility/2006">
              <mc:Choice xmlns:v="urn:schemas-microsoft-com:vml" Requires="v">
                <p:oleObj spid="_x0000_s12477" name="Document" r:id="rId10" imgW="5113207" imgH="1371796" progId="Word.Document.12">
                  <p:embed/>
                </p:oleObj>
              </mc:Choice>
              <mc:Fallback>
                <p:oleObj name="Document" r:id="rId10" imgW="5113207" imgH="1371796" progId="Word.Document.12">
                  <p:embed/>
                  <p:pic>
                    <p:nvPicPr>
                      <p:cNvPr id="0" name=""/>
                      <p:cNvPicPr/>
                      <p:nvPr/>
                    </p:nvPicPr>
                    <p:blipFill>
                      <a:blip r:embed="rId11"/>
                      <a:stretch>
                        <a:fillRect/>
                      </a:stretch>
                    </p:blipFill>
                    <p:spPr>
                      <a:xfrm>
                        <a:off x="3846786" y="5369089"/>
                        <a:ext cx="5113338" cy="961697"/>
                      </a:xfrm>
                      <a:prstGeom prst="rect">
                        <a:avLst/>
                      </a:prstGeom>
                    </p:spPr>
                  </p:pic>
                </p:oleObj>
              </mc:Fallback>
            </mc:AlternateContent>
          </a:graphicData>
        </a:graphic>
      </p:graphicFrame>
      <p:sp>
        <p:nvSpPr>
          <p:cNvPr id="7" name="テキスト ボックス 6"/>
          <p:cNvSpPr txBox="1"/>
          <p:nvPr/>
        </p:nvSpPr>
        <p:spPr>
          <a:xfrm>
            <a:off x="5147214" y="2927432"/>
            <a:ext cx="1521597"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8" name="スライド番号プレースホルダー 7"/>
          <p:cNvSpPr>
            <a:spLocks noGrp="1"/>
          </p:cNvSpPr>
          <p:nvPr>
            <p:ph type="sldNum" sz="quarter" idx="12"/>
          </p:nvPr>
        </p:nvSpPr>
        <p:spPr/>
        <p:txBody>
          <a:bodyPr/>
          <a:lstStyle/>
          <a:p>
            <a:fld id="{88E23F40-F4EB-456F-B020-67D312BD4995}" type="slidenum">
              <a:rPr kumimoji="1" lang="ja-JP" altLang="en-US" smtClean="0"/>
              <a:t>18</a:t>
            </a:fld>
            <a:endParaRPr kumimoji="1" lang="ja-JP" altLang="en-US"/>
          </a:p>
        </p:txBody>
      </p:sp>
      <p:pic>
        <p:nvPicPr>
          <p:cNvPr id="19719" name="Picture 2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571" y="2150174"/>
            <a:ext cx="2959525" cy="252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292773" y="4894202"/>
            <a:ext cx="1150882" cy="1569660"/>
          </a:xfrm>
          <a:prstGeom prst="rect">
            <a:avLst/>
          </a:prstGeom>
          <a:noFill/>
        </p:spPr>
        <p:txBody>
          <a:bodyPr wrap="square" rtlCol="0">
            <a:spAutoFit/>
          </a:bodyPr>
          <a:lstStyle/>
          <a:p>
            <a:r>
              <a:rPr kumimoji="1" lang="en-US" altLang="ja-JP" sz="9600" dirty="0" smtClean="0"/>
              <a:t>×</a:t>
            </a:r>
            <a:endParaRPr kumimoji="1" lang="ja-JP" altLang="en-US" sz="9600" dirty="0"/>
          </a:p>
        </p:txBody>
      </p:sp>
    </p:spTree>
    <p:extLst>
      <p:ext uri="{BB962C8B-B14F-4D97-AF65-F5344CB8AC3E}">
        <p14:creationId xmlns:p14="http://schemas.microsoft.com/office/powerpoint/2010/main" val="494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580691357"/>
              </p:ext>
            </p:extLst>
          </p:nvPr>
        </p:nvGraphicFramePr>
        <p:xfrm>
          <a:off x="-180528" y="2060848"/>
          <a:ext cx="9768841" cy="4542741"/>
        </p:xfrm>
        <a:graphic>
          <a:graphicData uri="http://schemas.openxmlformats.org/presentationml/2006/ole">
            <mc:AlternateContent xmlns:mc="http://schemas.openxmlformats.org/markup-compatibility/2006">
              <mc:Choice xmlns:v="urn:schemas-microsoft-com:vml" Requires="v">
                <p:oleObj spid="_x0000_s29737" name="文書" r:id="rId4" imgW="8759873" imgH="4073791" progId="Word.Document.12">
                  <p:embed/>
                </p:oleObj>
              </mc:Choice>
              <mc:Fallback>
                <p:oleObj name="文書" r:id="rId4" imgW="8759873" imgH="4073791" progId="Word.Document.12">
                  <p:embed/>
                  <p:pic>
                    <p:nvPicPr>
                      <p:cNvPr id="0" name=""/>
                      <p:cNvPicPr/>
                      <p:nvPr/>
                    </p:nvPicPr>
                    <p:blipFill>
                      <a:blip r:embed="rId5"/>
                      <a:stretch>
                        <a:fillRect/>
                      </a:stretch>
                    </p:blipFill>
                    <p:spPr>
                      <a:xfrm>
                        <a:off x="-180528" y="2060848"/>
                        <a:ext cx="9768841" cy="4542741"/>
                      </a:xfrm>
                      <a:prstGeom prst="rect">
                        <a:avLst/>
                      </a:prstGeom>
                    </p:spPr>
                  </p:pic>
                </p:oleObj>
              </mc:Fallback>
            </mc:AlternateContent>
          </a:graphicData>
        </a:graphic>
      </p:graphicFrame>
      <p:sp>
        <p:nvSpPr>
          <p:cNvPr id="3" name="横巻き 2"/>
          <p:cNvSpPr/>
          <p:nvPr/>
        </p:nvSpPr>
        <p:spPr>
          <a:xfrm>
            <a:off x="179512" y="1080531"/>
            <a:ext cx="8784976" cy="3528392"/>
          </a:xfrm>
          <a:prstGeom prst="horizontalScrol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2649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995873473"/>
              </p:ext>
            </p:extLst>
          </p:nvPr>
        </p:nvGraphicFramePr>
        <p:xfrm>
          <a:off x="502142" y="189598"/>
          <a:ext cx="8114717" cy="1813033"/>
        </p:xfrm>
        <a:graphic>
          <a:graphicData uri="http://schemas.openxmlformats.org/presentationml/2006/ole">
            <mc:AlternateContent xmlns:mc="http://schemas.openxmlformats.org/markup-compatibility/2006">
              <mc:Choice xmlns:v="urn:schemas-microsoft-com:vml" Requires="v">
                <p:oleObj spid="_x0000_s3362" name="Document" r:id="rId4" imgW="7798050" imgH="1813220" progId="Word.Document.12">
                  <p:embed/>
                </p:oleObj>
              </mc:Choice>
              <mc:Fallback>
                <p:oleObj name="Document" r:id="rId4" imgW="7798050" imgH="1813220" progId="Word.Document.12">
                  <p:embed/>
                  <p:pic>
                    <p:nvPicPr>
                      <p:cNvPr id="0" name=""/>
                      <p:cNvPicPr/>
                      <p:nvPr/>
                    </p:nvPicPr>
                    <p:blipFill>
                      <a:blip r:embed="rId5"/>
                      <a:stretch>
                        <a:fillRect/>
                      </a:stretch>
                    </p:blipFill>
                    <p:spPr>
                      <a:xfrm>
                        <a:off x="502142" y="189598"/>
                        <a:ext cx="8114717" cy="1813033"/>
                      </a:xfrm>
                      <a:prstGeom prst="rect">
                        <a:avLst/>
                      </a:prstGeom>
                      <a:no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251164688"/>
              </p:ext>
            </p:extLst>
          </p:nvPr>
        </p:nvGraphicFramePr>
        <p:xfrm>
          <a:off x="1018222" y="1005840"/>
          <a:ext cx="8247062" cy="914400"/>
        </p:xfrm>
        <a:graphic>
          <a:graphicData uri="http://schemas.openxmlformats.org/presentationml/2006/ole">
            <mc:AlternateContent xmlns:mc="http://schemas.openxmlformats.org/markup-compatibility/2006">
              <mc:Choice xmlns:v="urn:schemas-microsoft-com:vml" Requires="v">
                <p:oleObj spid="_x0000_s3363" name="文書" r:id="rId6" imgW="6286862" imgH="702948" progId="Word.Document.12">
                  <p:embed/>
                </p:oleObj>
              </mc:Choice>
              <mc:Fallback>
                <p:oleObj name="文書" r:id="rId6" imgW="6286862" imgH="702948" progId="Word.Document.12">
                  <p:embed/>
                  <p:pic>
                    <p:nvPicPr>
                      <p:cNvPr id="0" name=""/>
                      <p:cNvPicPr/>
                      <p:nvPr/>
                    </p:nvPicPr>
                    <p:blipFill>
                      <a:blip r:embed="rId7"/>
                      <a:stretch>
                        <a:fillRect/>
                      </a:stretch>
                    </p:blipFill>
                    <p:spPr>
                      <a:xfrm>
                        <a:off x="1018222" y="1005840"/>
                        <a:ext cx="8247062" cy="9144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162870974"/>
              </p:ext>
            </p:extLst>
          </p:nvPr>
        </p:nvGraphicFramePr>
        <p:xfrm>
          <a:off x="-606058" y="1998991"/>
          <a:ext cx="8828088" cy="1704975"/>
        </p:xfrm>
        <a:graphic>
          <a:graphicData uri="http://schemas.openxmlformats.org/presentationml/2006/ole">
            <mc:AlternateContent xmlns:mc="http://schemas.openxmlformats.org/markup-compatibility/2006">
              <mc:Choice xmlns:v="urn:schemas-microsoft-com:vml" Requires="v">
                <p:oleObj spid="_x0000_s3364" name="文書" r:id="rId8" imgW="7031165" imgH="1370641" progId="Word.Document.12">
                  <p:embed/>
                </p:oleObj>
              </mc:Choice>
              <mc:Fallback>
                <p:oleObj name="文書" r:id="rId8" imgW="7031165" imgH="1370641" progId="Word.Document.12">
                  <p:embed/>
                  <p:pic>
                    <p:nvPicPr>
                      <p:cNvPr id="0" name=""/>
                      <p:cNvPicPr/>
                      <p:nvPr/>
                    </p:nvPicPr>
                    <p:blipFill>
                      <a:blip r:embed="rId9"/>
                      <a:stretch>
                        <a:fillRect/>
                      </a:stretch>
                    </p:blipFill>
                    <p:spPr>
                      <a:xfrm>
                        <a:off x="-606058" y="1998991"/>
                        <a:ext cx="8828088" cy="170497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4286021229"/>
              </p:ext>
            </p:extLst>
          </p:nvPr>
        </p:nvGraphicFramePr>
        <p:xfrm>
          <a:off x="-2307936" y="3119494"/>
          <a:ext cx="10383615" cy="1985906"/>
        </p:xfrm>
        <a:graphic>
          <a:graphicData uri="http://schemas.openxmlformats.org/presentationml/2006/ole">
            <mc:AlternateContent xmlns:mc="http://schemas.openxmlformats.org/markup-compatibility/2006">
              <mc:Choice xmlns:v="urn:schemas-microsoft-com:vml" Requires="v">
                <p:oleObj spid="_x0000_s3365" name="文書" r:id="rId10" imgW="7651900" imgH="1464176" progId="Word.Document.12">
                  <p:embed/>
                </p:oleObj>
              </mc:Choice>
              <mc:Fallback>
                <p:oleObj name="文書" r:id="rId10" imgW="7651900" imgH="1464176" progId="Word.Document.12">
                  <p:embed/>
                  <p:pic>
                    <p:nvPicPr>
                      <p:cNvPr id="0" name=""/>
                      <p:cNvPicPr/>
                      <p:nvPr/>
                    </p:nvPicPr>
                    <p:blipFill>
                      <a:blip r:embed="rId11"/>
                      <a:stretch>
                        <a:fillRect/>
                      </a:stretch>
                    </p:blipFill>
                    <p:spPr>
                      <a:xfrm>
                        <a:off x="-2307936" y="3119494"/>
                        <a:ext cx="10383615" cy="1985906"/>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86908876"/>
              </p:ext>
            </p:extLst>
          </p:nvPr>
        </p:nvGraphicFramePr>
        <p:xfrm>
          <a:off x="-2281695" y="4077072"/>
          <a:ext cx="10128149" cy="1848710"/>
        </p:xfrm>
        <a:graphic>
          <a:graphicData uri="http://schemas.openxmlformats.org/presentationml/2006/ole">
            <mc:AlternateContent xmlns:mc="http://schemas.openxmlformats.org/markup-compatibility/2006">
              <mc:Choice xmlns:v="urn:schemas-microsoft-com:vml" Requires="v">
                <p:oleObj spid="_x0000_s3366" name="文書" r:id="rId12" imgW="7569749" imgH="1394025" progId="Word.Document.12">
                  <p:embed/>
                </p:oleObj>
              </mc:Choice>
              <mc:Fallback>
                <p:oleObj name="文書" r:id="rId12" imgW="7569749" imgH="1394025" progId="Word.Document.12">
                  <p:embed/>
                  <p:pic>
                    <p:nvPicPr>
                      <p:cNvPr id="0" name=""/>
                      <p:cNvPicPr/>
                      <p:nvPr/>
                    </p:nvPicPr>
                    <p:blipFill>
                      <a:blip r:embed="rId13"/>
                      <a:stretch>
                        <a:fillRect/>
                      </a:stretch>
                    </p:blipFill>
                    <p:spPr>
                      <a:xfrm>
                        <a:off x="-2281695" y="4077072"/>
                        <a:ext cx="10128149" cy="184871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320115221"/>
              </p:ext>
            </p:extLst>
          </p:nvPr>
        </p:nvGraphicFramePr>
        <p:xfrm>
          <a:off x="-2125308" y="5470633"/>
          <a:ext cx="9705367" cy="1090669"/>
        </p:xfrm>
        <a:graphic>
          <a:graphicData uri="http://schemas.openxmlformats.org/presentationml/2006/ole">
            <mc:AlternateContent xmlns:mc="http://schemas.openxmlformats.org/markup-compatibility/2006">
              <mc:Choice xmlns:v="urn:schemas-microsoft-com:vml" Requires="v">
                <p:oleObj spid="_x0000_s3367" name="文書" r:id="rId14" imgW="6452626" imgH="721424" progId="Word.Document.12">
                  <p:embed/>
                </p:oleObj>
              </mc:Choice>
              <mc:Fallback>
                <p:oleObj name="文書" r:id="rId14" imgW="6452626" imgH="721424" progId="Word.Document.12">
                  <p:embed/>
                  <p:pic>
                    <p:nvPicPr>
                      <p:cNvPr id="0" name=""/>
                      <p:cNvPicPr/>
                      <p:nvPr/>
                    </p:nvPicPr>
                    <p:blipFill>
                      <a:blip r:embed="rId15"/>
                      <a:stretch>
                        <a:fillRect/>
                      </a:stretch>
                    </p:blipFill>
                    <p:spPr>
                      <a:xfrm>
                        <a:off x="-2125308" y="5470633"/>
                        <a:ext cx="9705367" cy="1090669"/>
                      </a:xfrm>
                      <a:prstGeom prst="rect">
                        <a:avLst/>
                      </a:prstGeom>
                    </p:spPr>
                  </p:pic>
                </p:oleObj>
              </mc:Fallback>
            </mc:AlternateContent>
          </a:graphicData>
        </a:graphic>
      </p:graphicFrame>
      <p:sp>
        <p:nvSpPr>
          <p:cNvPr id="8" name="正方形/長方形 7"/>
          <p:cNvSpPr/>
          <p:nvPr/>
        </p:nvSpPr>
        <p:spPr>
          <a:xfrm>
            <a:off x="1698171" y="235131"/>
            <a:ext cx="5603966" cy="7707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66596" y="1549834"/>
            <a:ext cx="1231575"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19" name="スライド番号プレースホルダー 18"/>
          <p:cNvSpPr>
            <a:spLocks noGrp="1"/>
          </p:cNvSpPr>
          <p:nvPr>
            <p:ph type="sldNum" sz="quarter" idx="12"/>
          </p:nvPr>
        </p:nvSpPr>
        <p:spPr/>
        <p:txBody>
          <a:bodyPr/>
          <a:lstStyle/>
          <a:p>
            <a:fld id="{88E23F40-F4EB-456F-B020-67D312BD4995}" type="slidenum">
              <a:rPr kumimoji="1" lang="ja-JP" altLang="en-US" smtClean="0"/>
              <a:t>2</a:t>
            </a:fld>
            <a:endParaRPr kumimoji="1" lang="ja-JP" altLang="en-US"/>
          </a:p>
        </p:txBody>
      </p:sp>
      <p:pic>
        <p:nvPicPr>
          <p:cNvPr id="32061" name="Picture 3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65185" y="2977604"/>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061"/>
                                        </p:tgtEl>
                                        <p:attrNameLst>
                                          <p:attrName>style.visibility</p:attrName>
                                        </p:attrNameLst>
                                      </p:cBhvr>
                                      <p:to>
                                        <p:strVal val="visible"/>
                                      </p:to>
                                    </p:set>
                                    <p:anim calcmode="lin" valueType="num">
                                      <p:cBhvr additive="base">
                                        <p:cTn id="17" dur="500" fill="hold"/>
                                        <p:tgtEl>
                                          <p:spTgt spid="32061"/>
                                        </p:tgtEl>
                                        <p:attrNameLst>
                                          <p:attrName>ppt_x</p:attrName>
                                        </p:attrNameLst>
                                      </p:cBhvr>
                                      <p:tavLst>
                                        <p:tav tm="0">
                                          <p:val>
                                            <p:strVal val="#ppt_x"/>
                                          </p:val>
                                        </p:tav>
                                        <p:tav tm="100000">
                                          <p:val>
                                            <p:strVal val="#ppt_x"/>
                                          </p:val>
                                        </p:tav>
                                      </p:tavLst>
                                    </p:anim>
                                    <p:anim calcmode="lin" valueType="num">
                                      <p:cBhvr additive="base">
                                        <p:cTn id="18" dur="500" fill="hold"/>
                                        <p:tgtEl>
                                          <p:spTgt spid="320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30898859"/>
              </p:ext>
            </p:extLst>
          </p:nvPr>
        </p:nvGraphicFramePr>
        <p:xfrm>
          <a:off x="1436688" y="522288"/>
          <a:ext cx="6053137" cy="1349375"/>
        </p:xfrm>
        <a:graphic>
          <a:graphicData uri="http://schemas.openxmlformats.org/presentationml/2006/ole">
            <mc:AlternateContent xmlns:mc="http://schemas.openxmlformats.org/markup-compatibility/2006">
              <mc:Choice xmlns:v="urn:schemas-microsoft-com:vml" Requires="v">
                <p:oleObj spid="_x0000_s13406" name="文書" r:id="rId4" imgW="7495167" imgH="1669592" progId="Word.Document.12">
                  <p:embed/>
                </p:oleObj>
              </mc:Choice>
              <mc:Fallback>
                <p:oleObj name="文書" r:id="rId4" imgW="7495167" imgH="1669592" progId="Word.Document.12">
                  <p:embed/>
                  <p:pic>
                    <p:nvPicPr>
                      <p:cNvPr id="0" name=""/>
                      <p:cNvPicPr/>
                      <p:nvPr/>
                    </p:nvPicPr>
                    <p:blipFill>
                      <a:blip r:embed="rId5"/>
                      <a:stretch>
                        <a:fillRect/>
                      </a:stretch>
                    </p:blipFill>
                    <p:spPr>
                      <a:xfrm>
                        <a:off x="1436688" y="522288"/>
                        <a:ext cx="6053137" cy="1349375"/>
                      </a:xfrm>
                      <a:prstGeom prst="rect">
                        <a:avLst/>
                      </a:prstGeom>
                      <a:solidFill>
                        <a:schemeClr val="accent6">
                          <a:lumMod val="60000"/>
                          <a:lumOff val="40000"/>
                        </a:schemeClr>
                      </a:solidFill>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4158247698"/>
              </p:ext>
            </p:extLst>
          </p:nvPr>
        </p:nvGraphicFramePr>
        <p:xfrm>
          <a:off x="1552575" y="2176463"/>
          <a:ext cx="5384800" cy="3586162"/>
        </p:xfrm>
        <a:graphic>
          <a:graphicData uri="http://schemas.openxmlformats.org/presentationml/2006/ole">
            <mc:AlternateContent xmlns:mc="http://schemas.openxmlformats.org/markup-compatibility/2006">
              <mc:Choice xmlns:v="urn:schemas-microsoft-com:vml" Requires="v">
                <p:oleObj spid="_x0000_s13407" name="文書" r:id="rId6" imgW="6098471" imgH="4057962" progId="Word.Document.12">
                  <p:embed/>
                </p:oleObj>
              </mc:Choice>
              <mc:Fallback>
                <p:oleObj name="文書" r:id="rId6" imgW="6098471" imgH="4057962" progId="Word.Document.12">
                  <p:embed/>
                  <p:pic>
                    <p:nvPicPr>
                      <p:cNvPr id="0" name=""/>
                      <p:cNvPicPr/>
                      <p:nvPr/>
                    </p:nvPicPr>
                    <p:blipFill>
                      <a:blip r:embed="rId7"/>
                      <a:stretch>
                        <a:fillRect/>
                      </a:stretch>
                    </p:blipFill>
                    <p:spPr>
                      <a:xfrm>
                        <a:off x="1552575" y="2176463"/>
                        <a:ext cx="5384800" cy="3586162"/>
                      </a:xfrm>
                      <a:prstGeom prst="rect">
                        <a:avLst/>
                      </a:prstGeom>
                    </p:spPr>
                  </p:pic>
                </p:oleObj>
              </mc:Fallback>
            </mc:AlternateContent>
          </a:graphicData>
        </a:graphic>
      </p:graphicFrame>
      <p:sp>
        <p:nvSpPr>
          <p:cNvPr id="5" name="下矢印 4"/>
          <p:cNvSpPr/>
          <p:nvPr/>
        </p:nvSpPr>
        <p:spPr>
          <a:xfrm>
            <a:off x="3801291" y="3357154"/>
            <a:ext cx="496389" cy="470263"/>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3975148"/>
            <a:ext cx="2592288" cy="249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368835" y="4898571"/>
            <a:ext cx="2769326" cy="523220"/>
          </a:xfrm>
          <a:prstGeom prst="rect">
            <a:avLst/>
          </a:prstGeom>
          <a:noFill/>
        </p:spPr>
        <p:txBody>
          <a:bodyPr wrap="square" rtlCol="0">
            <a:spAutoFit/>
          </a:bodyPr>
          <a:lstStyle/>
          <a:p>
            <a:r>
              <a:rPr kumimoji="1" lang="ja-JP" altLang="en-US" sz="2800" dirty="0" smtClean="0"/>
              <a:t>だいじょうぶ！</a:t>
            </a:r>
            <a:endParaRPr kumimoji="1" lang="ja-JP" altLang="en-US" sz="2800" dirty="0"/>
          </a:p>
        </p:txBody>
      </p:sp>
      <p:sp>
        <p:nvSpPr>
          <p:cNvPr id="3" name="スライド番号プレースホルダー 2"/>
          <p:cNvSpPr>
            <a:spLocks noGrp="1"/>
          </p:cNvSpPr>
          <p:nvPr>
            <p:ph type="sldNum" sz="quarter" idx="12"/>
          </p:nvPr>
        </p:nvSpPr>
        <p:spPr/>
        <p:txBody>
          <a:bodyPr/>
          <a:lstStyle/>
          <a:p>
            <a:fld id="{88E23F40-F4EB-456F-B020-67D312BD4995}" type="slidenum">
              <a:rPr kumimoji="1" lang="ja-JP" altLang="en-US" smtClean="0"/>
              <a:t>20</a:t>
            </a:fld>
            <a:endParaRPr kumimoji="1" lang="ja-JP" altLang="en-US"/>
          </a:p>
        </p:txBody>
      </p:sp>
    </p:spTree>
    <p:extLst>
      <p:ext uri="{BB962C8B-B14F-4D97-AF65-F5344CB8AC3E}">
        <p14:creationId xmlns:p14="http://schemas.microsoft.com/office/powerpoint/2010/main" val="12013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292603482"/>
              </p:ext>
            </p:extLst>
          </p:nvPr>
        </p:nvGraphicFramePr>
        <p:xfrm>
          <a:off x="985838" y="685800"/>
          <a:ext cx="6757987" cy="671513"/>
        </p:xfrm>
        <a:graphic>
          <a:graphicData uri="http://schemas.openxmlformats.org/presentationml/2006/ole">
            <mc:AlternateContent xmlns:mc="http://schemas.openxmlformats.org/markup-compatibility/2006">
              <mc:Choice xmlns:v="urn:schemas-microsoft-com:vml" Requires="v">
                <p:oleObj spid="_x0000_s18728" name="文書" r:id="rId4" imgW="6094147" imgH="685443" progId="Word.Document.12">
                  <p:embed/>
                </p:oleObj>
              </mc:Choice>
              <mc:Fallback>
                <p:oleObj name="文書" r:id="rId4" imgW="6094147" imgH="685443" progId="Word.Document.12">
                  <p:embed/>
                  <p:pic>
                    <p:nvPicPr>
                      <p:cNvPr id="0" name=""/>
                      <p:cNvPicPr/>
                      <p:nvPr/>
                    </p:nvPicPr>
                    <p:blipFill>
                      <a:blip r:embed="rId5"/>
                      <a:stretch>
                        <a:fillRect/>
                      </a:stretch>
                    </p:blipFill>
                    <p:spPr>
                      <a:xfrm>
                        <a:off x="985838" y="685800"/>
                        <a:ext cx="6757987" cy="671513"/>
                      </a:xfrm>
                      <a:prstGeom prst="rect">
                        <a:avLst/>
                      </a:prstGeom>
                      <a:solidFill>
                        <a:schemeClr val="accent6">
                          <a:lumMod val="60000"/>
                          <a:lumOff val="40000"/>
                        </a:schemeClr>
                      </a:solid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889116349"/>
              </p:ext>
            </p:extLst>
          </p:nvPr>
        </p:nvGraphicFramePr>
        <p:xfrm>
          <a:off x="1446711" y="1529942"/>
          <a:ext cx="6099175" cy="4060825"/>
        </p:xfrm>
        <a:graphic>
          <a:graphicData uri="http://schemas.openxmlformats.org/presentationml/2006/ole">
            <mc:AlternateContent xmlns:mc="http://schemas.openxmlformats.org/markup-compatibility/2006">
              <mc:Choice xmlns:v="urn:schemas-microsoft-com:vml" Requires="v">
                <p:oleObj spid="_x0000_s18729" name="文書" r:id="rId6" imgW="6098471" imgH="4061199" progId="Word.Document.12">
                  <p:embed/>
                </p:oleObj>
              </mc:Choice>
              <mc:Fallback>
                <p:oleObj name="文書" r:id="rId6" imgW="6098471" imgH="4061199" progId="Word.Document.12">
                  <p:embed/>
                  <p:pic>
                    <p:nvPicPr>
                      <p:cNvPr id="0" name=""/>
                      <p:cNvPicPr/>
                      <p:nvPr/>
                    </p:nvPicPr>
                    <p:blipFill>
                      <a:blip r:embed="rId7"/>
                      <a:stretch>
                        <a:fillRect/>
                      </a:stretch>
                    </p:blipFill>
                    <p:spPr>
                      <a:xfrm>
                        <a:off x="1446711" y="1529942"/>
                        <a:ext cx="6099175" cy="406082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536268589"/>
              </p:ext>
            </p:extLst>
          </p:nvPr>
        </p:nvGraphicFramePr>
        <p:xfrm>
          <a:off x="471301" y="3476998"/>
          <a:ext cx="6022975" cy="4021138"/>
        </p:xfrm>
        <a:graphic>
          <a:graphicData uri="http://schemas.openxmlformats.org/presentationml/2006/ole">
            <mc:AlternateContent xmlns:mc="http://schemas.openxmlformats.org/markup-compatibility/2006">
              <mc:Choice xmlns:v="urn:schemas-microsoft-com:vml" Requires="v">
                <p:oleObj spid="_x0000_s18730" name="文書" r:id="rId8" imgW="6098471" imgH="4057962" progId="Word.Document.12">
                  <p:embed/>
                </p:oleObj>
              </mc:Choice>
              <mc:Fallback>
                <p:oleObj name="文書" r:id="rId8" imgW="6098471" imgH="4057962" progId="Word.Document.12">
                  <p:embed/>
                  <p:pic>
                    <p:nvPicPr>
                      <p:cNvPr id="0" name=""/>
                      <p:cNvPicPr/>
                      <p:nvPr/>
                    </p:nvPicPr>
                    <p:blipFill>
                      <a:blip r:embed="rId9"/>
                      <a:stretch>
                        <a:fillRect/>
                      </a:stretch>
                    </p:blipFill>
                    <p:spPr>
                      <a:xfrm>
                        <a:off x="471301" y="3476998"/>
                        <a:ext cx="6022975" cy="4021138"/>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826073313"/>
              </p:ext>
            </p:extLst>
          </p:nvPr>
        </p:nvGraphicFramePr>
        <p:xfrm>
          <a:off x="1557655" y="4074328"/>
          <a:ext cx="5937250" cy="3948113"/>
        </p:xfrm>
        <a:graphic>
          <a:graphicData uri="http://schemas.openxmlformats.org/presentationml/2006/ole">
            <mc:AlternateContent xmlns:mc="http://schemas.openxmlformats.org/markup-compatibility/2006">
              <mc:Choice xmlns:v="urn:schemas-microsoft-com:vml" Requires="v">
                <p:oleObj spid="_x0000_s18731" name="文書" r:id="rId10" imgW="6098471" imgH="4054724" progId="Word.Document.12">
                  <p:embed/>
                </p:oleObj>
              </mc:Choice>
              <mc:Fallback>
                <p:oleObj name="文書" r:id="rId10" imgW="6098471" imgH="4054724" progId="Word.Document.12">
                  <p:embed/>
                  <p:pic>
                    <p:nvPicPr>
                      <p:cNvPr id="0" name=""/>
                      <p:cNvPicPr/>
                      <p:nvPr/>
                    </p:nvPicPr>
                    <p:blipFill>
                      <a:blip r:embed="rId11"/>
                      <a:stretch>
                        <a:fillRect/>
                      </a:stretch>
                    </p:blipFill>
                    <p:spPr>
                      <a:xfrm>
                        <a:off x="1557655" y="4074328"/>
                        <a:ext cx="5937250" cy="3948113"/>
                      </a:xfrm>
                      <a:prstGeom prst="rect">
                        <a:avLst/>
                      </a:prstGeom>
                    </p:spPr>
                  </p:pic>
                </p:oleObj>
              </mc:Fallback>
            </mc:AlternateContent>
          </a:graphicData>
        </a:graphic>
      </p:graphicFrame>
      <p:sp>
        <p:nvSpPr>
          <p:cNvPr id="6" name="下矢印 5"/>
          <p:cNvSpPr/>
          <p:nvPr/>
        </p:nvSpPr>
        <p:spPr>
          <a:xfrm>
            <a:off x="4114798" y="5382179"/>
            <a:ext cx="391886" cy="666206"/>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76504024"/>
              </p:ext>
            </p:extLst>
          </p:nvPr>
        </p:nvGraphicFramePr>
        <p:xfrm>
          <a:off x="1306874" y="5853748"/>
          <a:ext cx="6099175" cy="4060825"/>
        </p:xfrm>
        <a:graphic>
          <a:graphicData uri="http://schemas.openxmlformats.org/presentationml/2006/ole">
            <mc:AlternateContent xmlns:mc="http://schemas.openxmlformats.org/markup-compatibility/2006">
              <mc:Choice xmlns:v="urn:schemas-microsoft-com:vml" Requires="v">
                <p:oleObj spid="_x0000_s18732" name="文書" r:id="rId12" imgW="6098471" imgH="4061199" progId="Word.Document.12">
                  <p:embed/>
                </p:oleObj>
              </mc:Choice>
              <mc:Fallback>
                <p:oleObj name="文書" r:id="rId12" imgW="6098471" imgH="4061199" progId="Word.Document.12">
                  <p:embed/>
                  <p:pic>
                    <p:nvPicPr>
                      <p:cNvPr id="0" name=""/>
                      <p:cNvPicPr/>
                      <p:nvPr/>
                    </p:nvPicPr>
                    <p:blipFill>
                      <a:blip r:embed="rId13"/>
                      <a:stretch>
                        <a:fillRect/>
                      </a:stretch>
                    </p:blipFill>
                    <p:spPr>
                      <a:xfrm>
                        <a:off x="1306874" y="5853748"/>
                        <a:ext cx="6099175" cy="4060825"/>
                      </a:xfrm>
                      <a:prstGeom prst="rect">
                        <a:avLst/>
                      </a:prstGeom>
                    </p:spPr>
                  </p:pic>
                </p:oleObj>
              </mc:Fallback>
            </mc:AlternateContent>
          </a:graphicData>
        </a:graphic>
      </p:graphicFrame>
      <p:sp>
        <p:nvSpPr>
          <p:cNvPr id="10" name="スライド番号プレースホルダー 9"/>
          <p:cNvSpPr>
            <a:spLocks noGrp="1"/>
          </p:cNvSpPr>
          <p:nvPr>
            <p:ph type="sldNum" sz="quarter" idx="12"/>
          </p:nvPr>
        </p:nvSpPr>
        <p:spPr/>
        <p:txBody>
          <a:bodyPr/>
          <a:lstStyle/>
          <a:p>
            <a:fld id="{88E23F40-F4EB-456F-B020-67D312BD4995}" type="slidenum">
              <a:rPr kumimoji="1" lang="ja-JP" altLang="en-US" smtClean="0"/>
              <a:t>21</a:t>
            </a:fld>
            <a:endParaRPr kumimoji="1"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453964949"/>
              </p:ext>
            </p:extLst>
          </p:nvPr>
        </p:nvGraphicFramePr>
        <p:xfrm>
          <a:off x="1649262" y="4848225"/>
          <a:ext cx="6022975" cy="4019550"/>
        </p:xfrm>
        <a:graphic>
          <a:graphicData uri="http://schemas.openxmlformats.org/presentationml/2006/ole">
            <mc:AlternateContent xmlns:mc="http://schemas.openxmlformats.org/markup-compatibility/2006">
              <mc:Choice xmlns:v="urn:schemas-microsoft-com:vml" Requires="v">
                <p:oleObj spid="_x0000_s18733" name="Document" r:id="rId14" imgW="6098471" imgH="4057962" progId="Word.Document.8">
                  <p:embed/>
                </p:oleObj>
              </mc:Choice>
              <mc:Fallback>
                <p:oleObj name="Document" r:id="rId14" imgW="6098471" imgH="4057962" progId="Word.Document.8">
                  <p:embed/>
                  <p:pic>
                    <p:nvPicPr>
                      <p:cNvPr id="0" name=""/>
                      <p:cNvPicPr/>
                      <p:nvPr/>
                    </p:nvPicPr>
                    <p:blipFill>
                      <a:blip r:embed="rId15"/>
                      <a:stretch>
                        <a:fillRect/>
                      </a:stretch>
                    </p:blipFill>
                    <p:spPr>
                      <a:xfrm>
                        <a:off x="1649262" y="4848225"/>
                        <a:ext cx="6022975" cy="40195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153967731"/>
              </p:ext>
            </p:extLst>
          </p:nvPr>
        </p:nvGraphicFramePr>
        <p:xfrm>
          <a:off x="4738357" y="5253667"/>
          <a:ext cx="6099175" cy="4060825"/>
        </p:xfrm>
        <a:graphic>
          <a:graphicData uri="http://schemas.openxmlformats.org/presentationml/2006/ole">
            <mc:AlternateContent xmlns:mc="http://schemas.openxmlformats.org/markup-compatibility/2006">
              <mc:Choice xmlns:v="urn:schemas-microsoft-com:vml" Requires="v">
                <p:oleObj spid="_x0000_s18734" name="文書" r:id="rId16" imgW="6098471" imgH="4061199" progId="Word.Document.12">
                  <p:embed/>
                </p:oleObj>
              </mc:Choice>
              <mc:Fallback>
                <p:oleObj name="文書" r:id="rId16" imgW="6098471" imgH="4061199" progId="Word.Document.12">
                  <p:embed/>
                  <p:pic>
                    <p:nvPicPr>
                      <p:cNvPr id="0" name=""/>
                      <p:cNvPicPr/>
                      <p:nvPr/>
                    </p:nvPicPr>
                    <p:blipFill>
                      <a:blip r:embed="rId17"/>
                      <a:stretch>
                        <a:fillRect/>
                      </a:stretch>
                    </p:blipFill>
                    <p:spPr>
                      <a:xfrm>
                        <a:off x="4738357" y="5253667"/>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3336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22</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090808824"/>
              </p:ext>
            </p:extLst>
          </p:nvPr>
        </p:nvGraphicFramePr>
        <p:xfrm>
          <a:off x="812964" y="783733"/>
          <a:ext cx="7252625" cy="4828791"/>
        </p:xfrm>
        <a:graphic>
          <a:graphicData uri="http://schemas.openxmlformats.org/presentationml/2006/ole">
            <mc:AlternateContent xmlns:mc="http://schemas.openxmlformats.org/markup-compatibility/2006">
              <mc:Choice xmlns:v="urn:schemas-microsoft-com:vml" Requires="v">
                <p:oleObj spid="_x0000_s24698"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812964" y="783733"/>
                        <a:ext cx="7252625" cy="4828791"/>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405603053"/>
              </p:ext>
            </p:extLst>
          </p:nvPr>
        </p:nvGraphicFramePr>
        <p:xfrm>
          <a:off x="-218940" y="2396358"/>
          <a:ext cx="9362940" cy="4803612"/>
        </p:xfrm>
        <a:graphic>
          <a:graphicData uri="http://schemas.openxmlformats.org/presentationml/2006/ole">
            <mc:AlternateContent xmlns:mc="http://schemas.openxmlformats.org/markup-compatibility/2006">
              <mc:Choice xmlns:v="urn:schemas-microsoft-com:vml" Requires="v">
                <p:oleObj spid="_x0000_s24699" name="文書" r:id="rId6" imgW="7970215" imgH="4088900" progId="Word.Document.12">
                  <p:embed/>
                </p:oleObj>
              </mc:Choice>
              <mc:Fallback>
                <p:oleObj name="文書" r:id="rId6" imgW="7970215" imgH="4088900" progId="Word.Document.12">
                  <p:embed/>
                  <p:pic>
                    <p:nvPicPr>
                      <p:cNvPr id="0" name=""/>
                      <p:cNvPicPr/>
                      <p:nvPr/>
                    </p:nvPicPr>
                    <p:blipFill>
                      <a:blip r:embed="rId7"/>
                      <a:stretch>
                        <a:fillRect/>
                      </a:stretch>
                    </p:blipFill>
                    <p:spPr>
                      <a:xfrm>
                        <a:off x="-218940" y="2396358"/>
                        <a:ext cx="9362940" cy="4803612"/>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933816206"/>
              </p:ext>
            </p:extLst>
          </p:nvPr>
        </p:nvGraphicFramePr>
        <p:xfrm>
          <a:off x="0" y="3894083"/>
          <a:ext cx="8735006" cy="4346412"/>
        </p:xfrm>
        <a:graphic>
          <a:graphicData uri="http://schemas.openxmlformats.org/presentationml/2006/ole">
            <mc:AlternateContent xmlns:mc="http://schemas.openxmlformats.org/markup-compatibility/2006">
              <mc:Choice xmlns:v="urn:schemas-microsoft-com:vml" Requires="v">
                <p:oleObj spid="_x0000_s24700" name="文書" r:id="rId8" imgW="8218929" imgH="4088900" progId="Word.Document.12">
                  <p:embed/>
                </p:oleObj>
              </mc:Choice>
              <mc:Fallback>
                <p:oleObj name="文書" r:id="rId8" imgW="8218929" imgH="4088900" progId="Word.Document.12">
                  <p:embed/>
                  <p:pic>
                    <p:nvPicPr>
                      <p:cNvPr id="0" name=""/>
                      <p:cNvPicPr/>
                      <p:nvPr/>
                    </p:nvPicPr>
                    <p:blipFill>
                      <a:blip r:embed="rId9"/>
                      <a:stretch>
                        <a:fillRect/>
                      </a:stretch>
                    </p:blipFill>
                    <p:spPr>
                      <a:xfrm>
                        <a:off x="0" y="3894083"/>
                        <a:ext cx="8735006" cy="4346412"/>
                      </a:xfrm>
                      <a:prstGeom prst="rect">
                        <a:avLst/>
                      </a:prstGeom>
                    </p:spPr>
                  </p:pic>
                </p:oleObj>
              </mc:Fallback>
            </mc:AlternateContent>
          </a:graphicData>
        </a:graphic>
      </p:graphicFrame>
    </p:spTree>
    <p:extLst>
      <p:ext uri="{BB962C8B-B14F-4D97-AF65-F5344CB8AC3E}">
        <p14:creationId xmlns:p14="http://schemas.microsoft.com/office/powerpoint/2010/main" val="1260630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947744204"/>
              </p:ext>
            </p:extLst>
          </p:nvPr>
        </p:nvGraphicFramePr>
        <p:xfrm>
          <a:off x="-834844" y="2286000"/>
          <a:ext cx="6099175" cy="4060825"/>
        </p:xfrm>
        <a:graphic>
          <a:graphicData uri="http://schemas.openxmlformats.org/presentationml/2006/ole">
            <mc:AlternateContent xmlns:mc="http://schemas.openxmlformats.org/markup-compatibility/2006">
              <mc:Choice xmlns:v="urn:schemas-microsoft-com:vml" Requires="v">
                <p:oleObj spid="_x0000_s15550"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834844" y="2286000"/>
                        <a:ext cx="6099175" cy="4060825"/>
                      </a:xfrm>
                      <a:prstGeom prst="rect">
                        <a:avLst/>
                      </a:prstGeom>
                    </p:spPr>
                  </p:pic>
                </p:oleObj>
              </mc:Fallback>
            </mc:AlternateContent>
          </a:graphicData>
        </a:graphic>
      </p:graphicFrame>
      <p:sp>
        <p:nvSpPr>
          <p:cNvPr id="5" name="テキスト ボックス 4"/>
          <p:cNvSpPr txBox="1"/>
          <p:nvPr/>
        </p:nvSpPr>
        <p:spPr>
          <a:xfrm>
            <a:off x="1149532" y="3056709"/>
            <a:ext cx="3056708" cy="646331"/>
          </a:xfrm>
          <a:prstGeom prst="rect">
            <a:avLst/>
          </a:prstGeom>
          <a:noFill/>
        </p:spPr>
        <p:txBody>
          <a:bodyPr wrap="square" rtlCol="0">
            <a:spAutoFit/>
          </a:bodyPr>
          <a:lstStyle/>
          <a:p>
            <a:r>
              <a:rPr kumimoji="1" lang="ja-JP" altLang="en-US" dirty="0" smtClean="0"/>
              <a:t>（　　　　　　　　　　）</a:t>
            </a:r>
            <a:endParaRPr kumimoji="1" lang="en-US" altLang="ja-JP" dirty="0" smtClean="0"/>
          </a:p>
          <a:p>
            <a:r>
              <a:rPr kumimoji="1" lang="ja-JP" altLang="en-US" dirty="0" smtClean="0"/>
              <a:t>（　　　　　　　　　　）</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097478098"/>
              </p:ext>
            </p:extLst>
          </p:nvPr>
        </p:nvGraphicFramePr>
        <p:xfrm>
          <a:off x="-416560" y="4018450"/>
          <a:ext cx="7039429" cy="4078287"/>
        </p:xfrm>
        <a:graphic>
          <a:graphicData uri="http://schemas.openxmlformats.org/presentationml/2006/ole">
            <mc:AlternateContent xmlns:mc="http://schemas.openxmlformats.org/markup-compatibility/2006">
              <mc:Choice xmlns:v="urn:schemas-microsoft-com:vml" Requires="v">
                <p:oleObj spid="_x0000_s15551" name="文書" r:id="rId6" imgW="8876791" imgH="4119119" progId="Word.Document.12">
                  <p:embed/>
                </p:oleObj>
              </mc:Choice>
              <mc:Fallback>
                <p:oleObj name="文書" r:id="rId6" imgW="8876791" imgH="4119119" progId="Word.Document.12">
                  <p:embed/>
                  <p:pic>
                    <p:nvPicPr>
                      <p:cNvPr id="0" name=""/>
                      <p:cNvPicPr/>
                      <p:nvPr/>
                    </p:nvPicPr>
                    <p:blipFill>
                      <a:blip r:embed="rId7"/>
                      <a:stretch>
                        <a:fillRect/>
                      </a:stretch>
                    </p:blipFill>
                    <p:spPr>
                      <a:xfrm>
                        <a:off x="-416560" y="4018450"/>
                        <a:ext cx="7039429" cy="4078287"/>
                      </a:xfrm>
                      <a:prstGeom prst="rect">
                        <a:avLst/>
                      </a:prstGeom>
                    </p:spPr>
                  </p:pic>
                </p:oleObj>
              </mc:Fallback>
            </mc:AlternateContent>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031" y="3807543"/>
            <a:ext cx="203096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雲形吹き出し 7"/>
          <p:cNvSpPr/>
          <p:nvPr/>
        </p:nvSpPr>
        <p:spPr>
          <a:xfrm>
            <a:off x="4558937" y="2351315"/>
            <a:ext cx="4376057" cy="1028560"/>
          </a:xfrm>
          <a:prstGeom prst="cloudCallout">
            <a:avLst>
              <a:gd name="adj1" fmla="val 4145"/>
              <a:gd name="adj2" fmla="val 10346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どうしよう</a:t>
            </a:r>
            <a:r>
              <a:rPr kumimoji="1" lang="ja-JP" altLang="en-US" sz="2800" dirty="0" smtClean="0"/>
              <a:t>・・・</a:t>
            </a:r>
            <a:endParaRPr kumimoji="1" lang="ja-JP" altLang="en-US" sz="2800" dirty="0"/>
          </a:p>
        </p:txBody>
      </p:sp>
      <p:sp>
        <p:nvSpPr>
          <p:cNvPr id="9" name="テキスト ボックス 8"/>
          <p:cNvSpPr txBox="1"/>
          <p:nvPr/>
        </p:nvSpPr>
        <p:spPr>
          <a:xfrm>
            <a:off x="1286692" y="6057594"/>
            <a:ext cx="5277393" cy="646331"/>
          </a:xfrm>
          <a:prstGeom prst="rect">
            <a:avLst/>
          </a:prstGeom>
          <a:noFill/>
        </p:spPr>
        <p:txBody>
          <a:bodyPr wrap="square" rtlCol="0">
            <a:spAutoFit/>
          </a:bodyPr>
          <a:lstStyle/>
          <a:p>
            <a:r>
              <a:rPr kumimoji="1" lang="ja-JP" altLang="en-US" dirty="0" smtClean="0"/>
              <a:t>（イラストは、消費者庁　イラスト集</a:t>
            </a:r>
            <a:endParaRPr kumimoji="1" lang="en-US" altLang="ja-JP" dirty="0" smtClean="0"/>
          </a:p>
          <a:p>
            <a:r>
              <a:rPr kumimoji="1" lang="ja-JP" altLang="en-US" dirty="0" smtClean="0"/>
              <a:t>　　　　　かわいいフリー素材集いらすと</a:t>
            </a:r>
            <a:r>
              <a:rPr kumimoji="1" lang="ja-JP" altLang="en-US" dirty="0" err="1" smtClean="0"/>
              <a:t>や</a:t>
            </a:r>
            <a:r>
              <a:rPr kumimoji="1" lang="ja-JP" altLang="en-US" dirty="0" smtClean="0"/>
              <a:t>　より）</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04920820"/>
              </p:ext>
            </p:extLst>
          </p:nvPr>
        </p:nvGraphicFramePr>
        <p:xfrm>
          <a:off x="200025" y="357188"/>
          <a:ext cx="8743950" cy="1814512"/>
        </p:xfrm>
        <a:graphic>
          <a:graphicData uri="http://schemas.openxmlformats.org/presentationml/2006/ole">
            <mc:AlternateContent xmlns:mc="http://schemas.openxmlformats.org/markup-compatibility/2006">
              <mc:Choice xmlns:v="urn:schemas-microsoft-com:vml" Requires="v">
                <p:oleObj spid="_x0000_s15552" name="文書" r:id="rId9" imgW="6825862" imgH="1421980" progId="Word.Document.12">
                  <p:embed/>
                </p:oleObj>
              </mc:Choice>
              <mc:Fallback>
                <p:oleObj name="文書" r:id="rId9" imgW="6825862" imgH="1421980" progId="Word.Document.12">
                  <p:embed/>
                  <p:pic>
                    <p:nvPicPr>
                      <p:cNvPr id="0" name=""/>
                      <p:cNvPicPr/>
                      <p:nvPr/>
                    </p:nvPicPr>
                    <p:blipFill>
                      <a:blip r:embed="rId10"/>
                      <a:stretch>
                        <a:fillRect/>
                      </a:stretch>
                    </p:blipFill>
                    <p:spPr>
                      <a:xfrm>
                        <a:off x="200025" y="357188"/>
                        <a:ext cx="8743950" cy="1814512"/>
                      </a:xfrm>
                      <a:prstGeom prst="rect">
                        <a:avLst/>
                      </a:prstGeom>
                      <a:solidFill>
                        <a:schemeClr val="accent6">
                          <a:lumMod val="60000"/>
                          <a:lumOff val="40000"/>
                        </a:schemeClr>
                      </a:solidFill>
                    </p:spPr>
                  </p:pic>
                </p:oleObj>
              </mc:Fallback>
            </mc:AlternateContent>
          </a:graphicData>
        </a:graphic>
      </p:graphicFrame>
      <p:sp>
        <p:nvSpPr>
          <p:cNvPr id="11" name="スライド番号プレースホルダー 10"/>
          <p:cNvSpPr>
            <a:spLocks noGrp="1"/>
          </p:cNvSpPr>
          <p:nvPr>
            <p:ph type="sldNum" sz="quarter" idx="12"/>
          </p:nvPr>
        </p:nvSpPr>
        <p:spPr/>
        <p:txBody>
          <a:bodyPr/>
          <a:lstStyle/>
          <a:p>
            <a:fld id="{88E23F40-F4EB-456F-B020-67D312BD4995}" type="slidenum">
              <a:rPr kumimoji="1" lang="ja-JP" altLang="en-US" smtClean="0"/>
              <a:t>23</a:t>
            </a:fld>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1758233332"/>
              </p:ext>
            </p:extLst>
          </p:nvPr>
        </p:nvGraphicFramePr>
        <p:xfrm>
          <a:off x="1522413" y="1398588"/>
          <a:ext cx="6099175" cy="4060825"/>
        </p:xfrm>
        <a:graphic>
          <a:graphicData uri="http://schemas.openxmlformats.org/presentationml/2006/ole">
            <mc:AlternateContent xmlns:mc="http://schemas.openxmlformats.org/markup-compatibility/2006">
              <mc:Choice xmlns:v="urn:schemas-microsoft-com:vml" Requires="v">
                <p:oleObj spid="_x0000_s15553" name="文書" r:id="rId11" imgW="6094147" imgH="4058687" progId="Word.Document.12">
                  <p:embed/>
                </p:oleObj>
              </mc:Choice>
              <mc:Fallback>
                <p:oleObj name="文書" r:id="rId11" imgW="6094147" imgH="4058687" progId="Word.Document.12">
                  <p:embed/>
                  <p:pic>
                    <p:nvPicPr>
                      <p:cNvPr id="0" name=""/>
                      <p:cNvPicPr/>
                      <p:nvPr/>
                    </p:nvPicPr>
                    <p:blipFill>
                      <a:blip r:embed="rId12"/>
                      <a:stretch>
                        <a:fillRect/>
                      </a:stretch>
                    </p:blipFill>
                    <p:spPr>
                      <a:xfrm>
                        <a:off x="1522413" y="1398588"/>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40754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60648"/>
            <a:ext cx="8964488" cy="6152605"/>
          </a:xfrm>
        </p:spPr>
        <p:txBody>
          <a:bodyPr>
            <a:normAutofit/>
          </a:bodyPr>
          <a:lstStyle/>
          <a:p>
            <a:pPr algn="l"/>
            <a:r>
              <a:rPr kumimoji="1" lang="en-US" altLang="ja-JP" sz="2800" dirty="0" smtClean="0"/>
              <a:t>【</a:t>
            </a:r>
            <a:r>
              <a:rPr kumimoji="1" lang="ja-JP" altLang="en-US" sz="2800" dirty="0" smtClean="0"/>
              <a:t>参考資料</a:t>
            </a:r>
            <a:r>
              <a:rPr kumimoji="1" lang="en-US" altLang="ja-JP" sz="2800" dirty="0" smtClean="0"/>
              <a:t>】</a:t>
            </a:r>
            <a:br>
              <a:rPr kumimoji="1" lang="en-US" altLang="ja-JP" sz="2800" dirty="0" smtClean="0"/>
            </a:br>
            <a:r>
              <a:rPr kumimoji="1" lang="ja-JP" altLang="en-US" sz="2800" dirty="0" smtClean="0"/>
              <a:t>○</a:t>
            </a:r>
            <a:r>
              <a:rPr lang="ja-JP" altLang="en-US" sz="2800" dirty="0" smtClean="0"/>
              <a:t>消費者教育読本ＷＥＢ版「ハカセといっしょに消費者の</a:t>
            </a:r>
            <a:r>
              <a:rPr lang="en-US" altLang="ja-JP" sz="2800" dirty="0" smtClean="0"/>
              <a:t/>
            </a:r>
            <a:br>
              <a:rPr lang="en-US" altLang="ja-JP" sz="2800" dirty="0" smtClean="0"/>
            </a:br>
            <a:r>
              <a:rPr lang="ja-JP" altLang="en-US" sz="2800" dirty="0"/>
              <a:t>　</a:t>
            </a:r>
            <a:r>
              <a:rPr lang="ja-JP" altLang="en-US" sz="2800" dirty="0" smtClean="0"/>
              <a:t>　　　　　　　　　　　　　　　　　時間へＧＯ！］　</a:t>
            </a:r>
            <a:r>
              <a:rPr lang="en-US" altLang="ja-JP" sz="2800" dirty="0" smtClean="0"/>
              <a:t/>
            </a:r>
            <a:br>
              <a:rPr lang="en-US" altLang="ja-JP" sz="2800" dirty="0" smtClean="0"/>
            </a:br>
            <a:r>
              <a:rPr lang="ja-JP" altLang="en-US" sz="2800" dirty="0"/>
              <a:t>　</a:t>
            </a:r>
            <a:r>
              <a:rPr lang="ja-JP" altLang="en-US" sz="2800" dirty="0" smtClean="0"/>
              <a:t>　　　　　　　　                     東京都消費生活総合センター</a:t>
            </a:r>
            <a:r>
              <a:rPr lang="en-US" altLang="ja-JP" sz="2800" dirty="0" smtClean="0"/>
              <a:t/>
            </a:r>
            <a:br>
              <a:rPr lang="en-US" altLang="ja-JP" sz="2800" dirty="0" smtClean="0"/>
            </a:br>
            <a:r>
              <a:rPr lang="ja-JP" altLang="en-US" sz="2800" dirty="0" smtClean="0"/>
              <a:t>○困ったなあ・・・どうしよう？　　　　　　　　　　　　　　　</a:t>
            </a:r>
            <a:r>
              <a:rPr lang="en-US" altLang="ja-JP" sz="2800" dirty="0" smtClean="0"/>
              <a:t/>
            </a:r>
            <a:br>
              <a:rPr lang="en-US" altLang="ja-JP" sz="2800" dirty="0" smtClean="0"/>
            </a:br>
            <a:r>
              <a:rPr lang="ja-JP" altLang="en-US" sz="2800" dirty="0"/>
              <a:t>　</a:t>
            </a:r>
            <a:r>
              <a:rPr lang="ja-JP" altLang="en-US" sz="2800" dirty="0" smtClean="0"/>
              <a:t>　                                       鳥取県生活環境部</a:t>
            </a:r>
            <a:r>
              <a:rPr lang="en-US" altLang="ja-JP" sz="2800" dirty="0" smtClean="0"/>
              <a:t/>
            </a:r>
            <a:br>
              <a:rPr lang="en-US" altLang="ja-JP" sz="2800" dirty="0" smtClean="0"/>
            </a:br>
            <a:r>
              <a:rPr lang="en-US" altLang="ja-JP" sz="2800" dirty="0"/>
              <a:t> </a:t>
            </a:r>
            <a:r>
              <a:rPr lang="en-US" altLang="ja-JP" sz="2800" dirty="0" smtClean="0"/>
              <a:t>                                            </a:t>
            </a:r>
            <a:r>
              <a:rPr lang="ja-JP" altLang="en-US" sz="2800" dirty="0" smtClean="0"/>
              <a:t>くらしの安心局</a:t>
            </a:r>
            <a:r>
              <a:rPr lang="ja-JP" altLang="en-US" sz="2800" dirty="0"/>
              <a:t>消費生活センター</a:t>
            </a:r>
            <a:r>
              <a:rPr lang="en-US" altLang="ja-JP" sz="2800" dirty="0"/>
              <a:t/>
            </a:r>
            <a:br>
              <a:rPr lang="en-US" altLang="ja-JP" sz="2800" dirty="0"/>
            </a:br>
            <a:r>
              <a:rPr lang="ja-JP" altLang="en-US" sz="2800" dirty="0" smtClean="0"/>
              <a:t>○「社会生活授業パック」毎日の生活で困ったとき、</a:t>
            </a:r>
            <a:r>
              <a:rPr lang="en-US" altLang="ja-JP" sz="2800" dirty="0" smtClean="0"/>
              <a:t/>
            </a:r>
            <a:br>
              <a:rPr lang="en-US" altLang="ja-JP" sz="2800" dirty="0" smtClean="0"/>
            </a:br>
            <a:r>
              <a:rPr lang="ja-JP" altLang="en-US" sz="2800" dirty="0" smtClean="0"/>
              <a:t>　　どうすればいいかな？</a:t>
            </a:r>
            <a:r>
              <a:rPr lang="en-US" altLang="ja-JP" sz="2800" dirty="0" smtClean="0"/>
              <a:t/>
            </a:r>
            <a:br>
              <a:rPr lang="en-US" altLang="ja-JP" sz="2800" dirty="0" smtClean="0"/>
            </a:br>
            <a:r>
              <a:rPr lang="ja-JP" altLang="en-US" sz="2800" dirty="0"/>
              <a:t>　</a:t>
            </a:r>
            <a:r>
              <a:rPr lang="ja-JP" altLang="en-US" sz="2800" dirty="0" smtClean="0"/>
              <a:t>　　　　　　　　　　　　　　　 岡山県消費生活センター</a:t>
            </a:r>
            <a:r>
              <a:rPr lang="en-US" altLang="ja-JP" sz="2800" dirty="0" smtClean="0"/>
              <a:t/>
            </a:r>
            <a:br>
              <a:rPr lang="en-US" altLang="ja-JP" sz="2800" dirty="0" smtClean="0"/>
            </a:br>
            <a:r>
              <a:rPr lang="ja-JP" altLang="en-US" sz="2800" dirty="0" smtClean="0"/>
              <a:t>○やりくり上手になろう　　</a:t>
            </a:r>
            <a:r>
              <a:rPr lang="ja-JP" altLang="en-US" sz="2800" dirty="0"/>
              <a:t>岩手</a:t>
            </a:r>
            <a:r>
              <a:rPr lang="ja-JP" altLang="en-US" sz="2800" dirty="0" smtClean="0"/>
              <a:t>県立県民生活センター</a:t>
            </a:r>
            <a:r>
              <a:rPr lang="en-US" altLang="ja-JP" sz="2800" dirty="0" smtClean="0"/>
              <a:t/>
            </a:r>
            <a:br>
              <a:rPr lang="en-US" altLang="ja-JP" sz="2800" dirty="0" smtClean="0"/>
            </a:br>
            <a:r>
              <a:rPr lang="ja-JP" altLang="en-US" sz="2800" dirty="0"/>
              <a:t>　</a:t>
            </a:r>
            <a:r>
              <a:rPr lang="ja-JP" altLang="en-US" sz="2800" dirty="0" smtClean="0"/>
              <a:t>　　　　</a:t>
            </a:r>
            <a:endParaRPr kumimoji="1" lang="ja-JP" altLang="en-US" sz="2800" dirty="0"/>
          </a:p>
        </p:txBody>
      </p:sp>
      <p:sp>
        <p:nvSpPr>
          <p:cNvPr id="4" name="スライド番号プレースホルダー 3"/>
          <p:cNvSpPr>
            <a:spLocks noGrp="1"/>
          </p:cNvSpPr>
          <p:nvPr>
            <p:ph type="sldNum" sz="quarter" idx="12"/>
          </p:nvPr>
        </p:nvSpPr>
        <p:spPr/>
        <p:txBody>
          <a:bodyPr/>
          <a:lstStyle/>
          <a:p>
            <a:fld id="{5132AF14-9036-41F2-ADAA-8957372783BF}" type="slidenum">
              <a:rPr kumimoji="1" lang="ja-JP" altLang="en-US" smtClean="0"/>
              <a:t>24</a:t>
            </a:fld>
            <a:endParaRPr kumimoji="1" lang="ja-JP" altLang="en-US"/>
          </a:p>
        </p:txBody>
      </p:sp>
    </p:spTree>
    <p:extLst>
      <p:ext uri="{BB962C8B-B14F-4D97-AF65-F5344CB8AC3E}">
        <p14:creationId xmlns:p14="http://schemas.microsoft.com/office/powerpoint/2010/main" val="1729493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3</a:t>
            </a:fld>
            <a:endParaRPr kumimoji="1" lang="ja-JP" altLang="en-US"/>
          </a:p>
        </p:txBody>
      </p:sp>
      <p:pic>
        <p:nvPicPr>
          <p:cNvPr id="430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759" y="551793"/>
            <a:ext cx="2522482" cy="25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オブジェクト 6"/>
          <p:cNvGraphicFramePr>
            <a:graphicFrameLocks noChangeAspect="1"/>
          </p:cNvGraphicFramePr>
          <p:nvPr>
            <p:extLst>
              <p:ext uri="{D42A27DB-BD31-4B8C-83A1-F6EECF244321}">
                <p14:modId xmlns:p14="http://schemas.microsoft.com/office/powerpoint/2010/main" val="4185558832"/>
              </p:ext>
            </p:extLst>
          </p:nvPr>
        </p:nvGraphicFramePr>
        <p:xfrm>
          <a:off x="-1608083" y="551793"/>
          <a:ext cx="9086347" cy="4494869"/>
        </p:xfrm>
        <a:graphic>
          <a:graphicData uri="http://schemas.openxmlformats.org/presentationml/2006/ole">
            <mc:AlternateContent xmlns:mc="http://schemas.openxmlformats.org/markup-compatibility/2006">
              <mc:Choice xmlns:v="urn:schemas-microsoft-com:vml" Requires="v">
                <p:oleObj spid="_x0000_s1210" name="文書" r:id="rId5" imgW="8257182" imgH="4088900" progId="Word.Document.12">
                  <p:embed/>
                </p:oleObj>
              </mc:Choice>
              <mc:Fallback>
                <p:oleObj name="文書" r:id="rId5" imgW="8257182" imgH="4088900" progId="Word.Document.12">
                  <p:embed/>
                  <p:pic>
                    <p:nvPicPr>
                      <p:cNvPr id="0" name=""/>
                      <p:cNvPicPr/>
                      <p:nvPr/>
                    </p:nvPicPr>
                    <p:blipFill>
                      <a:blip r:embed="rId6"/>
                      <a:stretch>
                        <a:fillRect/>
                      </a:stretch>
                    </p:blipFill>
                    <p:spPr>
                      <a:xfrm>
                        <a:off x="-1608083" y="551793"/>
                        <a:ext cx="9086347" cy="4494869"/>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033913758"/>
              </p:ext>
            </p:extLst>
          </p:nvPr>
        </p:nvGraphicFramePr>
        <p:xfrm>
          <a:off x="-1512888" y="2476500"/>
          <a:ext cx="9043988" cy="4124325"/>
        </p:xfrm>
        <a:graphic>
          <a:graphicData uri="http://schemas.openxmlformats.org/presentationml/2006/ole">
            <mc:AlternateContent xmlns:mc="http://schemas.openxmlformats.org/markup-compatibility/2006">
              <mc:Choice xmlns:v="urn:schemas-microsoft-com:vml" Requires="v">
                <p:oleObj spid="_x0000_s1211" name="文書" r:id="rId7" imgW="8932552" imgH="4083504" progId="Word.Document.12">
                  <p:embed/>
                </p:oleObj>
              </mc:Choice>
              <mc:Fallback>
                <p:oleObj name="文書" r:id="rId7" imgW="8932552" imgH="4083504" progId="Word.Document.12">
                  <p:embed/>
                  <p:pic>
                    <p:nvPicPr>
                      <p:cNvPr id="0" name=""/>
                      <p:cNvPicPr/>
                      <p:nvPr/>
                    </p:nvPicPr>
                    <p:blipFill>
                      <a:blip r:embed="rId8"/>
                      <a:stretch>
                        <a:fillRect/>
                      </a:stretch>
                    </p:blipFill>
                    <p:spPr>
                      <a:xfrm>
                        <a:off x="-1512888" y="2476500"/>
                        <a:ext cx="9043988" cy="4124325"/>
                      </a:xfrm>
                      <a:prstGeom prst="rect">
                        <a:avLst/>
                      </a:prstGeom>
                    </p:spPr>
                  </p:pic>
                </p:oleObj>
              </mc:Fallback>
            </mc:AlternateContent>
          </a:graphicData>
        </a:graphic>
      </p:graphicFrame>
      <p:grpSp>
        <p:nvGrpSpPr>
          <p:cNvPr id="3" name="グループ化 2"/>
          <p:cNvGrpSpPr/>
          <p:nvPr/>
        </p:nvGrpSpPr>
        <p:grpSpPr>
          <a:xfrm>
            <a:off x="-151718" y="4114800"/>
            <a:ext cx="8564563" cy="4089400"/>
            <a:chOff x="-151718" y="4114800"/>
            <a:chExt cx="8564563" cy="408940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1455374387"/>
                </p:ext>
              </p:extLst>
            </p:nvPr>
          </p:nvGraphicFramePr>
          <p:xfrm>
            <a:off x="-151718" y="4114800"/>
            <a:ext cx="8564563" cy="4089400"/>
          </p:xfrm>
          <a:graphic>
            <a:graphicData uri="http://schemas.openxmlformats.org/presentationml/2006/ole">
              <mc:AlternateContent xmlns:mc="http://schemas.openxmlformats.org/markup-compatibility/2006">
                <mc:Choice xmlns:v="urn:schemas-microsoft-com:vml" Requires="v">
                  <p:oleObj spid="_x0000_s1212" name="文書" r:id="rId9" imgW="8565249" imgH="4088900" progId="Word.Document.12">
                    <p:embed/>
                  </p:oleObj>
                </mc:Choice>
                <mc:Fallback>
                  <p:oleObj name="文書" r:id="rId9" imgW="8565249" imgH="4088900" progId="Word.Document.12">
                    <p:embed/>
                    <p:pic>
                      <p:nvPicPr>
                        <p:cNvPr id="0" name=""/>
                        <p:cNvPicPr/>
                        <p:nvPr/>
                      </p:nvPicPr>
                      <p:blipFill>
                        <a:blip r:embed="rId10"/>
                        <a:stretch>
                          <a:fillRect/>
                        </a:stretch>
                      </p:blipFill>
                      <p:spPr>
                        <a:xfrm>
                          <a:off x="-151718" y="4114800"/>
                          <a:ext cx="8564563" cy="4089400"/>
                        </a:xfrm>
                        <a:prstGeom prst="rect">
                          <a:avLst/>
                        </a:prstGeom>
                        <a:noFill/>
                      </p:spPr>
                    </p:pic>
                  </p:oleObj>
                </mc:Fallback>
              </mc:AlternateContent>
            </a:graphicData>
          </a:graphic>
        </p:graphicFrame>
        <p:sp>
          <p:nvSpPr>
            <p:cNvPr id="12" name="正方形/長方形 11"/>
            <p:cNvSpPr/>
            <p:nvPr/>
          </p:nvSpPr>
          <p:spPr>
            <a:xfrm>
              <a:off x="1403130" y="4114800"/>
              <a:ext cx="5454869" cy="1481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4" name="オブジェクト 13"/>
          <p:cNvGraphicFramePr>
            <a:graphicFrameLocks noChangeAspect="1"/>
          </p:cNvGraphicFramePr>
          <p:nvPr>
            <p:extLst>
              <p:ext uri="{D42A27DB-BD31-4B8C-83A1-F6EECF244321}">
                <p14:modId xmlns:p14="http://schemas.microsoft.com/office/powerpoint/2010/main" val="1732357971"/>
              </p:ext>
            </p:extLst>
          </p:nvPr>
        </p:nvGraphicFramePr>
        <p:xfrm>
          <a:off x="451616" y="5738648"/>
          <a:ext cx="7667625" cy="4089400"/>
        </p:xfrm>
        <a:graphic>
          <a:graphicData uri="http://schemas.openxmlformats.org/presentationml/2006/ole">
            <mc:AlternateContent xmlns:mc="http://schemas.openxmlformats.org/markup-compatibility/2006">
              <mc:Choice xmlns:v="urn:schemas-microsoft-com:vml" Requires="v">
                <p:oleObj spid="_x0000_s1213" name="文書" r:id="rId11" imgW="7667044" imgH="4088900" progId="Word.Document.12">
                  <p:embed/>
                </p:oleObj>
              </mc:Choice>
              <mc:Fallback>
                <p:oleObj name="文書" r:id="rId11" imgW="7667044" imgH="4088900" progId="Word.Document.12">
                  <p:embed/>
                  <p:pic>
                    <p:nvPicPr>
                      <p:cNvPr id="0" name=""/>
                      <p:cNvPicPr/>
                      <p:nvPr/>
                    </p:nvPicPr>
                    <p:blipFill>
                      <a:blip r:embed="rId12"/>
                      <a:stretch>
                        <a:fillRect/>
                      </a:stretch>
                    </p:blipFill>
                    <p:spPr>
                      <a:xfrm>
                        <a:off x="451616" y="5738648"/>
                        <a:ext cx="7667625" cy="4089400"/>
                      </a:xfrm>
                      <a:prstGeom prst="rect">
                        <a:avLst/>
                      </a:prstGeom>
                    </p:spPr>
                  </p:pic>
                </p:oleObj>
              </mc:Fallback>
            </mc:AlternateContent>
          </a:graphicData>
        </a:graphic>
      </p:graphicFrame>
    </p:spTree>
    <p:extLst>
      <p:ext uri="{BB962C8B-B14F-4D97-AF65-F5344CB8AC3E}">
        <p14:creationId xmlns:p14="http://schemas.microsoft.com/office/powerpoint/2010/main" val="30626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fade">
                                      <p:cBhvr>
                                        <p:cTn id="7" dur="500"/>
                                        <p:tgtEl>
                                          <p:spTgt spid="430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4</a:t>
            </a:fld>
            <a:endParaRPr kumimoji="1" lang="ja-JP" altLang="en-US"/>
          </a:p>
        </p:txBody>
      </p:sp>
      <p:sp>
        <p:nvSpPr>
          <p:cNvPr id="3" name="AutoShape 2" descr="https://www.caa.go.jp/policies/policy/consumer_education/public_awareness/teaching_material/illustration/img/1-2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4" descr="https://www.caa.go.jp/policies/policy/consumer_education/public_awareness/teaching_material/illustration/img/1-23.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60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076" y="320675"/>
            <a:ext cx="1298687" cy="181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https://www.caa.go.jp/policies/policy/consumer_education/public_awareness/teaching_material/illustration/img/1-05.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60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8537" y="277652"/>
            <a:ext cx="1385997" cy="199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吹き出し 5"/>
          <p:cNvSpPr/>
          <p:nvPr/>
        </p:nvSpPr>
        <p:spPr>
          <a:xfrm>
            <a:off x="757401" y="2607437"/>
            <a:ext cx="1723259" cy="804041"/>
          </a:xfrm>
          <a:prstGeom prst="wedgeRoundRectCallout">
            <a:avLst>
              <a:gd name="adj1" fmla="val 7822"/>
              <a:gd name="adj2" fmla="val -7703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これください</a:t>
            </a:r>
            <a:endParaRPr kumimoji="1" lang="ja-JP" altLang="en-US" dirty="0"/>
          </a:p>
        </p:txBody>
      </p:sp>
      <p:sp>
        <p:nvSpPr>
          <p:cNvPr id="9" name="下矢印 8"/>
          <p:cNvSpPr/>
          <p:nvPr/>
        </p:nvSpPr>
        <p:spPr>
          <a:xfrm>
            <a:off x="3547241" y="1727631"/>
            <a:ext cx="551793" cy="1759611"/>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565178857"/>
              </p:ext>
            </p:extLst>
          </p:nvPr>
        </p:nvGraphicFramePr>
        <p:xfrm>
          <a:off x="-93226" y="3720662"/>
          <a:ext cx="7832725" cy="4089400"/>
        </p:xfrm>
        <a:graphic>
          <a:graphicData uri="http://schemas.openxmlformats.org/presentationml/2006/ole">
            <mc:AlternateContent xmlns:mc="http://schemas.openxmlformats.org/markup-compatibility/2006">
              <mc:Choice xmlns:v="urn:schemas-microsoft-com:vml" Requires="v">
                <p:oleObj spid="_x0000_s16566" name="文書" r:id="rId6" imgW="7831951" imgH="4088900" progId="Word.Document.12">
                  <p:embed/>
                </p:oleObj>
              </mc:Choice>
              <mc:Fallback>
                <p:oleObj name="文書" r:id="rId6" imgW="7831951" imgH="4088900" progId="Word.Document.12">
                  <p:embed/>
                  <p:pic>
                    <p:nvPicPr>
                      <p:cNvPr id="0" name=""/>
                      <p:cNvPicPr/>
                      <p:nvPr/>
                    </p:nvPicPr>
                    <p:blipFill>
                      <a:blip r:embed="rId7"/>
                      <a:stretch>
                        <a:fillRect/>
                      </a:stretch>
                    </p:blipFill>
                    <p:spPr>
                      <a:xfrm>
                        <a:off x="-93226" y="3720662"/>
                        <a:ext cx="7832725" cy="40894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567896261"/>
              </p:ext>
            </p:extLst>
          </p:nvPr>
        </p:nvGraphicFramePr>
        <p:xfrm>
          <a:off x="-301982" y="4560997"/>
          <a:ext cx="8250238" cy="4089400"/>
        </p:xfrm>
        <a:graphic>
          <a:graphicData uri="http://schemas.openxmlformats.org/presentationml/2006/ole">
            <mc:AlternateContent xmlns:mc="http://schemas.openxmlformats.org/markup-compatibility/2006">
              <mc:Choice xmlns:v="urn:schemas-microsoft-com:vml" Requires="v">
                <p:oleObj spid="_x0000_s16567" name="文書" r:id="rId8" imgW="8250734" imgH="4088900" progId="Word.Document.12">
                  <p:embed/>
                </p:oleObj>
              </mc:Choice>
              <mc:Fallback>
                <p:oleObj name="文書" r:id="rId8" imgW="8250734" imgH="4088900" progId="Word.Document.12">
                  <p:embed/>
                  <p:pic>
                    <p:nvPicPr>
                      <p:cNvPr id="0" name=""/>
                      <p:cNvPicPr/>
                      <p:nvPr/>
                    </p:nvPicPr>
                    <p:blipFill>
                      <a:blip r:embed="rId9"/>
                      <a:stretch>
                        <a:fillRect/>
                      </a:stretch>
                    </p:blipFill>
                    <p:spPr>
                      <a:xfrm>
                        <a:off x="-301982" y="4560997"/>
                        <a:ext cx="8250238" cy="40894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624709105"/>
              </p:ext>
            </p:extLst>
          </p:nvPr>
        </p:nvGraphicFramePr>
        <p:xfrm>
          <a:off x="215900" y="5491163"/>
          <a:ext cx="8564563" cy="4089400"/>
        </p:xfrm>
        <a:graphic>
          <a:graphicData uri="http://schemas.openxmlformats.org/presentationml/2006/ole">
            <mc:AlternateContent xmlns:mc="http://schemas.openxmlformats.org/markup-compatibility/2006">
              <mc:Choice xmlns:v="urn:schemas-microsoft-com:vml" Requires="v">
                <p:oleObj spid="_x0000_s16568" name="文書" r:id="rId10" imgW="8565249" imgH="4088900" progId="Word.Document.12">
                  <p:embed/>
                </p:oleObj>
              </mc:Choice>
              <mc:Fallback>
                <p:oleObj name="文書" r:id="rId10" imgW="8565249" imgH="4088900" progId="Word.Document.12">
                  <p:embed/>
                  <p:pic>
                    <p:nvPicPr>
                      <p:cNvPr id="0" name=""/>
                      <p:cNvPicPr/>
                      <p:nvPr/>
                    </p:nvPicPr>
                    <p:blipFill>
                      <a:blip r:embed="rId11"/>
                      <a:stretch>
                        <a:fillRect/>
                      </a:stretch>
                    </p:blipFill>
                    <p:spPr>
                      <a:xfrm>
                        <a:off x="215900" y="5491163"/>
                        <a:ext cx="8564563" cy="4089400"/>
                      </a:xfrm>
                      <a:prstGeom prst="rect">
                        <a:avLst/>
                      </a:prstGeom>
                    </p:spPr>
                  </p:pic>
                </p:oleObj>
              </mc:Fallback>
            </mc:AlternateContent>
          </a:graphicData>
        </a:graphic>
      </p:graphicFrame>
      <p:sp>
        <p:nvSpPr>
          <p:cNvPr id="7" name="角丸四角形吹き出し 6"/>
          <p:cNvSpPr/>
          <p:nvPr/>
        </p:nvSpPr>
        <p:spPr>
          <a:xfrm>
            <a:off x="5636310" y="2607437"/>
            <a:ext cx="2569781" cy="898634"/>
          </a:xfrm>
          <a:prstGeom prst="wedgeRoundRectCallout">
            <a:avLst>
              <a:gd name="adj1" fmla="val 10269"/>
              <a:gd name="adj2" fmla="val -8532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ありがとうございます</a:t>
            </a:r>
            <a:endParaRPr kumimoji="1" lang="en-US" altLang="ja-JP" dirty="0" smtClean="0"/>
          </a:p>
          <a:p>
            <a:pPr algn="ctr"/>
            <a:r>
              <a:rPr kumimoji="1" lang="ja-JP" altLang="en-US" dirty="0" smtClean="0"/>
              <a:t>５００円です</a:t>
            </a: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236020336"/>
              </p:ext>
            </p:extLst>
          </p:nvPr>
        </p:nvGraphicFramePr>
        <p:xfrm>
          <a:off x="757401" y="709541"/>
          <a:ext cx="6099175" cy="4060825"/>
        </p:xfrm>
        <a:graphic>
          <a:graphicData uri="http://schemas.openxmlformats.org/presentationml/2006/ole">
            <mc:AlternateContent xmlns:mc="http://schemas.openxmlformats.org/markup-compatibility/2006">
              <mc:Choice xmlns:v="urn:schemas-microsoft-com:vml" Requires="v">
                <p:oleObj spid="_x0000_s16569" name="文書" r:id="rId12" imgW="6098471" imgH="4057962" progId="Word.Document.12">
                  <p:embed/>
                </p:oleObj>
              </mc:Choice>
              <mc:Fallback>
                <p:oleObj name="文書" r:id="rId12" imgW="6098471" imgH="4057962" progId="Word.Document.12">
                  <p:embed/>
                  <p:pic>
                    <p:nvPicPr>
                      <p:cNvPr id="0" name=""/>
                      <p:cNvPicPr/>
                      <p:nvPr/>
                    </p:nvPicPr>
                    <p:blipFill>
                      <a:blip r:embed="rId13"/>
                      <a:stretch>
                        <a:fillRect/>
                      </a:stretch>
                    </p:blipFill>
                    <p:spPr>
                      <a:xfrm>
                        <a:off x="757401" y="709541"/>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3734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fade">
                                      <p:cBhvr>
                                        <p:cTn id="7" dur="500"/>
                                        <p:tgtEl>
                                          <p:spTgt spid="46088"/>
                                        </p:tgtEl>
                                      </p:cBhvr>
                                    </p:animEffect>
                                  </p:childTnLst>
                                </p:cTn>
                              </p:par>
                              <p:par>
                                <p:cTn id="8" presetID="10" presetClass="entr" presetSubtype="0"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fade">
                                      <p:cBhvr>
                                        <p:cTn id="10" dur="500"/>
                                        <p:tgtEl>
                                          <p:spTgt spid="460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253459570"/>
              </p:ext>
            </p:extLst>
          </p:nvPr>
        </p:nvGraphicFramePr>
        <p:xfrm>
          <a:off x="-10716" y="1284874"/>
          <a:ext cx="9154716" cy="4522995"/>
        </p:xfrm>
        <a:graphic>
          <a:graphicData uri="http://schemas.openxmlformats.org/presentationml/2006/ole">
            <mc:AlternateContent xmlns:mc="http://schemas.openxmlformats.org/markup-compatibility/2006">
              <mc:Choice xmlns:v="urn:schemas-microsoft-com:vml" Requires="v">
                <p:oleObj spid="_x0000_s4190" name="文書" r:id="rId4" imgW="12857729" imgH="5839247" progId="Word.Document.12">
                  <p:embed/>
                </p:oleObj>
              </mc:Choice>
              <mc:Fallback>
                <p:oleObj name="文書" r:id="rId4" imgW="12857729" imgH="5839247" progId="Word.Document.12">
                  <p:embed/>
                  <p:pic>
                    <p:nvPicPr>
                      <p:cNvPr id="0" name=""/>
                      <p:cNvPicPr/>
                      <p:nvPr/>
                    </p:nvPicPr>
                    <p:blipFill>
                      <a:blip r:embed="rId5"/>
                      <a:stretch>
                        <a:fillRect/>
                      </a:stretch>
                    </p:blipFill>
                    <p:spPr>
                      <a:xfrm>
                        <a:off x="-10716" y="1284874"/>
                        <a:ext cx="9154716" cy="4522995"/>
                      </a:xfrm>
                      <a:prstGeom prst="rect">
                        <a:avLst/>
                      </a:prstGeom>
                    </p:spPr>
                  </p:pic>
                </p:oleObj>
              </mc:Fallback>
            </mc:AlternateContent>
          </a:graphicData>
        </a:graphic>
      </p:graphicFrame>
      <p:pic>
        <p:nvPicPr>
          <p:cNvPr id="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443" y="2237284"/>
            <a:ext cx="1782198" cy="238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88E23F40-F4EB-456F-B020-67D312BD4995}" type="slidenum">
              <a:rPr kumimoji="1" lang="ja-JP" altLang="en-US" smtClean="0"/>
              <a:t>5</a:t>
            </a:fld>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191031409"/>
              </p:ext>
            </p:extLst>
          </p:nvPr>
        </p:nvGraphicFramePr>
        <p:xfrm>
          <a:off x="-492125" y="2566988"/>
          <a:ext cx="8035925" cy="3992562"/>
        </p:xfrm>
        <a:graphic>
          <a:graphicData uri="http://schemas.openxmlformats.org/presentationml/2006/ole">
            <mc:AlternateContent xmlns:mc="http://schemas.openxmlformats.org/markup-compatibility/2006">
              <mc:Choice xmlns:v="urn:schemas-microsoft-com:vml" Requires="v">
                <p:oleObj spid="_x0000_s4191" name="文書" r:id="rId7" imgW="8241827" imgH="4083504" progId="Word.Document.12">
                  <p:embed/>
                </p:oleObj>
              </mc:Choice>
              <mc:Fallback>
                <p:oleObj name="文書" r:id="rId7" imgW="8241827" imgH="4083504" progId="Word.Document.12">
                  <p:embed/>
                  <p:pic>
                    <p:nvPicPr>
                      <p:cNvPr id="0" name=""/>
                      <p:cNvPicPr/>
                      <p:nvPr/>
                    </p:nvPicPr>
                    <p:blipFill>
                      <a:blip r:embed="rId8"/>
                      <a:stretch>
                        <a:fillRect/>
                      </a:stretch>
                    </p:blipFill>
                    <p:spPr>
                      <a:xfrm>
                        <a:off x="-492125" y="2566988"/>
                        <a:ext cx="8035925" cy="3992562"/>
                      </a:xfrm>
                      <a:prstGeom prst="rect">
                        <a:avLst/>
                      </a:prstGeom>
                    </p:spPr>
                  </p:pic>
                </p:oleObj>
              </mc:Fallback>
            </mc:AlternateContent>
          </a:graphicData>
        </a:graphic>
      </p:graphicFrame>
    </p:spTree>
    <p:extLst>
      <p:ext uri="{BB962C8B-B14F-4D97-AF65-F5344CB8AC3E}">
        <p14:creationId xmlns:p14="http://schemas.microsoft.com/office/powerpoint/2010/main" val="19447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03041340"/>
              </p:ext>
            </p:extLst>
          </p:nvPr>
        </p:nvGraphicFramePr>
        <p:xfrm>
          <a:off x="948017" y="857090"/>
          <a:ext cx="9070975" cy="4800600"/>
        </p:xfrm>
        <a:graphic>
          <a:graphicData uri="http://schemas.openxmlformats.org/presentationml/2006/ole">
            <mc:AlternateContent xmlns:mc="http://schemas.openxmlformats.org/markup-compatibility/2006">
              <mc:Choice xmlns:v="urn:schemas-microsoft-com:vml" Requires="v">
                <p:oleObj spid="_x0000_s5357" name="Macro-Enabled Template" r:id="rId4" imgW="9070488" imgH="4801287" progId="Word.DocumentMacroEnabled.12">
                  <p:embed/>
                </p:oleObj>
              </mc:Choice>
              <mc:Fallback>
                <p:oleObj name="Macro-Enabled Template" r:id="rId4" imgW="9070488" imgH="4801287" progId="Word.DocumentMacroEnabled.12">
                  <p:embed/>
                  <p:pic>
                    <p:nvPicPr>
                      <p:cNvPr id="0" name=""/>
                      <p:cNvPicPr/>
                      <p:nvPr/>
                    </p:nvPicPr>
                    <p:blipFill>
                      <a:blip r:embed="rId5"/>
                      <a:stretch>
                        <a:fillRect/>
                      </a:stretch>
                    </p:blipFill>
                    <p:spPr>
                      <a:xfrm>
                        <a:off x="948017" y="857090"/>
                        <a:ext cx="9070975" cy="48006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567678643"/>
              </p:ext>
            </p:extLst>
          </p:nvPr>
        </p:nvGraphicFramePr>
        <p:xfrm>
          <a:off x="344488" y="765175"/>
          <a:ext cx="8589962" cy="2801938"/>
        </p:xfrm>
        <a:graphic>
          <a:graphicData uri="http://schemas.openxmlformats.org/presentationml/2006/ole">
            <mc:AlternateContent xmlns:mc="http://schemas.openxmlformats.org/markup-compatibility/2006">
              <mc:Choice xmlns:v="urn:schemas-microsoft-com:vml" Requires="v">
                <p:oleObj spid="_x0000_s5358" name="文書" r:id="rId6" imgW="8735410" imgH="2870432" progId="Word.Document.12">
                  <p:embed/>
                </p:oleObj>
              </mc:Choice>
              <mc:Fallback>
                <p:oleObj name="文書" r:id="rId6" imgW="8735410" imgH="2870432" progId="Word.Document.12">
                  <p:embed/>
                  <p:pic>
                    <p:nvPicPr>
                      <p:cNvPr id="0" name=""/>
                      <p:cNvPicPr/>
                      <p:nvPr/>
                    </p:nvPicPr>
                    <p:blipFill>
                      <a:blip r:embed="rId7"/>
                      <a:stretch>
                        <a:fillRect/>
                      </a:stretch>
                    </p:blipFill>
                    <p:spPr>
                      <a:xfrm>
                        <a:off x="344488" y="765175"/>
                        <a:ext cx="8589962" cy="2801938"/>
                      </a:xfrm>
                      <a:prstGeom prst="rect">
                        <a:avLst/>
                      </a:prstGeom>
                      <a:ln w="28575">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541434410"/>
              </p:ext>
            </p:extLst>
          </p:nvPr>
        </p:nvGraphicFramePr>
        <p:xfrm>
          <a:off x="294469" y="3821692"/>
          <a:ext cx="3896812" cy="2564821"/>
        </p:xfrm>
        <a:graphic>
          <a:graphicData uri="http://schemas.openxmlformats.org/presentationml/2006/ole">
            <mc:AlternateContent xmlns:mc="http://schemas.openxmlformats.org/markup-compatibility/2006">
              <mc:Choice xmlns:v="urn:schemas-microsoft-com:vml" Requires="v">
                <p:oleObj spid="_x0000_s5359" name="文書" r:id="rId8" imgW="3691314" imgH="2741283" progId="Word.Document.12">
                  <p:embed/>
                </p:oleObj>
              </mc:Choice>
              <mc:Fallback>
                <p:oleObj name="文書" r:id="rId8" imgW="3691314" imgH="2741283" progId="Word.Document.12">
                  <p:embed/>
                  <p:pic>
                    <p:nvPicPr>
                      <p:cNvPr id="0" name=""/>
                      <p:cNvPicPr/>
                      <p:nvPr/>
                    </p:nvPicPr>
                    <p:blipFill>
                      <a:blip r:embed="rId9"/>
                      <a:stretch>
                        <a:fillRect/>
                      </a:stretch>
                    </p:blipFill>
                    <p:spPr>
                      <a:xfrm>
                        <a:off x="294469" y="3821692"/>
                        <a:ext cx="3896812" cy="2564821"/>
                      </a:xfrm>
                      <a:prstGeom prst="rect">
                        <a:avLst/>
                      </a:prstGeom>
                      <a:ln w="28575">
                        <a:solidFill>
                          <a:schemeClr val="tx1"/>
                        </a:solidFill>
                      </a:ln>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826027123"/>
              </p:ext>
            </p:extLst>
          </p:nvPr>
        </p:nvGraphicFramePr>
        <p:xfrm>
          <a:off x="10058400" y="2413000"/>
          <a:ext cx="8326438" cy="5543550"/>
        </p:xfrm>
        <a:graphic>
          <a:graphicData uri="http://schemas.openxmlformats.org/presentationml/2006/ole">
            <mc:AlternateContent xmlns:mc="http://schemas.openxmlformats.org/markup-compatibility/2006">
              <mc:Choice xmlns:v="urn:schemas-microsoft-com:vml" Requires="v">
                <p:oleObj spid="_x0000_s5360" name="Document" r:id="rId10" imgW="6123182" imgH="4051660" progId="Word.Document.12">
                  <p:embed/>
                </p:oleObj>
              </mc:Choice>
              <mc:Fallback>
                <p:oleObj name="Document" r:id="rId10" imgW="6123182" imgH="4051660" progId="Word.Document.12">
                  <p:embed/>
                  <p:pic>
                    <p:nvPicPr>
                      <p:cNvPr id="0" name=""/>
                      <p:cNvPicPr/>
                      <p:nvPr/>
                    </p:nvPicPr>
                    <p:blipFill>
                      <a:blip r:embed="rId11"/>
                      <a:stretch>
                        <a:fillRect/>
                      </a:stretch>
                    </p:blipFill>
                    <p:spPr>
                      <a:xfrm>
                        <a:off x="10058400" y="2413000"/>
                        <a:ext cx="8326438" cy="5543550"/>
                      </a:xfrm>
                      <a:prstGeom prst="rect">
                        <a:avLst/>
                      </a:prstGeom>
                    </p:spPr>
                  </p:pic>
                </p:oleObj>
              </mc:Fallback>
            </mc:AlternateContent>
          </a:graphicData>
        </a:graphic>
      </p:graphicFrame>
      <p:sp>
        <p:nvSpPr>
          <p:cNvPr id="8" name="テキスト ボックス 7"/>
          <p:cNvSpPr txBox="1"/>
          <p:nvPr/>
        </p:nvSpPr>
        <p:spPr>
          <a:xfrm flipH="1">
            <a:off x="1087187" y="4140359"/>
            <a:ext cx="2182015" cy="2215991"/>
          </a:xfrm>
          <a:prstGeom prst="rect">
            <a:avLst/>
          </a:prstGeom>
          <a:noFill/>
        </p:spPr>
        <p:txBody>
          <a:bodyPr wrap="square" rtlCol="0">
            <a:spAutoFit/>
          </a:bodyPr>
          <a:lstStyle/>
          <a:p>
            <a:r>
              <a:rPr kumimoji="1" lang="ja-JP" altLang="en-US" sz="13800" dirty="0">
                <a:solidFill>
                  <a:srgbClr val="FF0000"/>
                </a:solidFill>
              </a:rPr>
              <a:t>○</a:t>
            </a:r>
          </a:p>
        </p:txBody>
      </p:sp>
      <p:sp>
        <p:nvSpPr>
          <p:cNvPr id="9" name="スライド番号プレースホルダー 8"/>
          <p:cNvSpPr>
            <a:spLocks noGrp="1"/>
          </p:cNvSpPr>
          <p:nvPr>
            <p:ph type="sldNum" sz="quarter" idx="12"/>
          </p:nvPr>
        </p:nvSpPr>
        <p:spPr/>
        <p:txBody>
          <a:bodyPr/>
          <a:lstStyle/>
          <a:p>
            <a:fld id="{88E23F40-F4EB-456F-B020-67D312BD4995}" type="slidenum">
              <a:rPr kumimoji="1" lang="ja-JP" altLang="en-US" smtClean="0"/>
              <a:t>6</a:t>
            </a:fld>
            <a:endParaRPr kumimoji="1" lang="ja-JP" altLang="en-US"/>
          </a:p>
        </p:txBody>
      </p:sp>
      <p:grpSp>
        <p:nvGrpSpPr>
          <p:cNvPr id="13" name="グループ化 12"/>
          <p:cNvGrpSpPr/>
          <p:nvPr/>
        </p:nvGrpSpPr>
        <p:grpSpPr>
          <a:xfrm>
            <a:off x="3398837" y="4243388"/>
            <a:ext cx="6099175" cy="4060825"/>
            <a:chOff x="3398837" y="4197350"/>
            <a:chExt cx="6099175" cy="4060825"/>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1163621673"/>
                </p:ext>
              </p:extLst>
            </p:nvPr>
          </p:nvGraphicFramePr>
          <p:xfrm>
            <a:off x="3398837" y="4197350"/>
            <a:ext cx="6099175" cy="4060825"/>
          </p:xfrm>
          <a:graphic>
            <a:graphicData uri="http://schemas.openxmlformats.org/presentationml/2006/ole">
              <mc:AlternateContent xmlns:mc="http://schemas.openxmlformats.org/markup-compatibility/2006">
                <mc:Choice xmlns:v="urn:schemas-microsoft-com:vml" Requires="v">
                  <p:oleObj spid="_x0000_s5361" name="文書" r:id="rId12" imgW="6098471" imgH="4061199" progId="Word.Document.12">
                    <p:embed/>
                  </p:oleObj>
                </mc:Choice>
                <mc:Fallback>
                  <p:oleObj name="文書" r:id="rId12" imgW="6098471" imgH="4061199" progId="Word.Document.12">
                    <p:embed/>
                    <p:pic>
                      <p:nvPicPr>
                        <p:cNvPr id="0" name=""/>
                        <p:cNvPicPr/>
                        <p:nvPr/>
                      </p:nvPicPr>
                      <p:blipFill>
                        <a:blip r:embed="rId13"/>
                        <a:stretch>
                          <a:fillRect/>
                        </a:stretch>
                      </p:blipFill>
                      <p:spPr>
                        <a:xfrm>
                          <a:off x="3398837" y="4197350"/>
                          <a:ext cx="6099175" cy="4060825"/>
                        </a:xfrm>
                        <a:prstGeom prst="rect">
                          <a:avLst/>
                        </a:prstGeom>
                        <a:noFill/>
                      </p:spPr>
                    </p:pic>
                  </p:oleObj>
                </mc:Fallback>
              </mc:AlternateContent>
            </a:graphicData>
          </a:graphic>
        </p:graphicFrame>
        <p:sp>
          <p:nvSpPr>
            <p:cNvPr id="12" name="正方形/長方形 11"/>
            <p:cNvSpPr/>
            <p:nvPr/>
          </p:nvSpPr>
          <p:spPr>
            <a:xfrm>
              <a:off x="4529138" y="4243388"/>
              <a:ext cx="4443412" cy="21431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Picture 1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20425">
            <a:off x="6308914" y="2003295"/>
            <a:ext cx="1871724" cy="202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380434" y="3924915"/>
            <a:ext cx="2489994" cy="2646878"/>
          </a:xfrm>
          <a:prstGeom prst="rect">
            <a:avLst/>
          </a:prstGeom>
          <a:noFill/>
        </p:spPr>
        <p:txBody>
          <a:bodyPr wrap="square" rtlCol="0">
            <a:spAutoFit/>
          </a:bodyPr>
          <a:lstStyle/>
          <a:p>
            <a:r>
              <a:rPr kumimoji="1" lang="en-US" altLang="ja-JP" sz="16600" dirty="0" smtClean="0"/>
              <a:t>×</a:t>
            </a:r>
            <a:endParaRPr kumimoji="1" lang="ja-JP" altLang="en-US" sz="16600" dirty="0"/>
          </a:p>
        </p:txBody>
      </p:sp>
    </p:spTree>
    <p:extLst>
      <p:ext uri="{BB962C8B-B14F-4D97-AF65-F5344CB8AC3E}">
        <p14:creationId xmlns:p14="http://schemas.microsoft.com/office/powerpoint/2010/main" val="12132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797384435"/>
              </p:ext>
            </p:extLst>
          </p:nvPr>
        </p:nvGraphicFramePr>
        <p:xfrm>
          <a:off x="-756592" y="1628800"/>
          <a:ext cx="11299097" cy="7509792"/>
        </p:xfrm>
        <a:graphic>
          <a:graphicData uri="http://schemas.openxmlformats.org/presentationml/2006/ole">
            <mc:AlternateContent xmlns:mc="http://schemas.openxmlformats.org/markup-compatibility/2006">
              <mc:Choice xmlns:v="urn:schemas-microsoft-com:vml" Requires="v">
                <p:oleObj spid="_x0000_s25639" name="文書" r:id="rId4" imgW="6098471" imgH="4057242" progId="Word.Document.12">
                  <p:embed/>
                </p:oleObj>
              </mc:Choice>
              <mc:Fallback>
                <p:oleObj name="文書" r:id="rId4" imgW="6098471" imgH="4057242" progId="Word.Document.12">
                  <p:embed/>
                  <p:pic>
                    <p:nvPicPr>
                      <p:cNvPr id="0" name=""/>
                      <p:cNvPicPr/>
                      <p:nvPr/>
                    </p:nvPicPr>
                    <p:blipFill>
                      <a:blip r:embed="rId5"/>
                      <a:stretch>
                        <a:fillRect/>
                      </a:stretch>
                    </p:blipFill>
                    <p:spPr>
                      <a:xfrm>
                        <a:off x="-756592" y="1628800"/>
                        <a:ext cx="11299097" cy="7509792"/>
                      </a:xfrm>
                      <a:prstGeom prst="rect">
                        <a:avLst/>
                      </a:prstGeom>
                    </p:spPr>
                  </p:pic>
                </p:oleObj>
              </mc:Fallback>
            </mc:AlternateContent>
          </a:graphicData>
        </a:graphic>
      </p:graphicFrame>
      <p:sp>
        <p:nvSpPr>
          <p:cNvPr id="3" name="横巻き 2"/>
          <p:cNvSpPr/>
          <p:nvPr/>
        </p:nvSpPr>
        <p:spPr>
          <a:xfrm>
            <a:off x="1422315" y="908720"/>
            <a:ext cx="6480720" cy="4005064"/>
          </a:xfrm>
          <a:prstGeom prst="horizontalScroll">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0819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465818586"/>
              </p:ext>
            </p:extLst>
          </p:nvPr>
        </p:nvGraphicFramePr>
        <p:xfrm>
          <a:off x="0" y="332656"/>
          <a:ext cx="9144000" cy="857250"/>
        </p:xfrm>
        <a:graphic>
          <a:graphicData uri="http://schemas.openxmlformats.org/presentationml/2006/ole">
            <mc:AlternateContent xmlns:mc="http://schemas.openxmlformats.org/markup-compatibility/2006">
              <mc:Choice xmlns:v="urn:schemas-microsoft-com:vml" Requires="v">
                <p:oleObj spid="_x0000_s6434" name="文書" r:id="rId4" imgW="9579734" imgH="918647" progId="Word.Document.12">
                  <p:embed/>
                </p:oleObj>
              </mc:Choice>
              <mc:Fallback>
                <p:oleObj name="文書" r:id="rId4" imgW="9579734" imgH="918647" progId="Word.Document.12">
                  <p:embed/>
                  <p:pic>
                    <p:nvPicPr>
                      <p:cNvPr id="0" name=""/>
                      <p:cNvPicPr/>
                      <p:nvPr/>
                    </p:nvPicPr>
                    <p:blipFill>
                      <a:blip r:embed="rId5"/>
                      <a:stretch>
                        <a:fillRect/>
                      </a:stretch>
                    </p:blipFill>
                    <p:spPr>
                      <a:xfrm>
                        <a:off x="0" y="332656"/>
                        <a:ext cx="9144000" cy="857250"/>
                      </a:xfrm>
                      <a:prstGeom prst="rect">
                        <a:avLst/>
                      </a:prstGeom>
                      <a:solidFill>
                        <a:schemeClr val="accent6">
                          <a:lumMod val="60000"/>
                          <a:lumOff val="40000"/>
                        </a:schemeClr>
                      </a:solid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911387044"/>
              </p:ext>
            </p:extLst>
          </p:nvPr>
        </p:nvGraphicFramePr>
        <p:xfrm>
          <a:off x="1122589" y="1553256"/>
          <a:ext cx="7158038" cy="1628775"/>
        </p:xfrm>
        <a:graphic>
          <a:graphicData uri="http://schemas.openxmlformats.org/presentationml/2006/ole">
            <mc:AlternateContent xmlns:mc="http://schemas.openxmlformats.org/markup-compatibility/2006">
              <mc:Choice xmlns:v="urn:schemas-microsoft-com:vml" Requires="v">
                <p:oleObj spid="_x0000_s6435" name="文書" r:id="rId6" imgW="7236169" imgH="1648662" progId="Word.Document.12">
                  <p:embed/>
                </p:oleObj>
              </mc:Choice>
              <mc:Fallback>
                <p:oleObj name="文書" r:id="rId6" imgW="7236169" imgH="1648662" progId="Word.Document.12">
                  <p:embed/>
                  <p:pic>
                    <p:nvPicPr>
                      <p:cNvPr id="0" name=""/>
                      <p:cNvPicPr/>
                      <p:nvPr/>
                    </p:nvPicPr>
                    <p:blipFill>
                      <a:blip r:embed="rId7"/>
                      <a:stretch>
                        <a:fillRect/>
                      </a:stretch>
                    </p:blipFill>
                    <p:spPr>
                      <a:xfrm>
                        <a:off x="1122589" y="1553256"/>
                        <a:ext cx="7158038" cy="162877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753690106"/>
              </p:ext>
            </p:extLst>
          </p:nvPr>
        </p:nvGraphicFramePr>
        <p:xfrm>
          <a:off x="818282" y="3100114"/>
          <a:ext cx="7977188" cy="1282700"/>
        </p:xfrm>
        <a:graphic>
          <a:graphicData uri="http://schemas.openxmlformats.org/presentationml/2006/ole">
            <mc:AlternateContent xmlns:mc="http://schemas.openxmlformats.org/markup-compatibility/2006">
              <mc:Choice xmlns:v="urn:schemas-microsoft-com:vml" Requires="v">
                <p:oleObj spid="_x0000_s6436" name="Document" r:id="rId8" imgW="7977667" imgH="1282864" progId="Word.Document.12">
                  <p:embed/>
                </p:oleObj>
              </mc:Choice>
              <mc:Fallback>
                <p:oleObj name="Document" r:id="rId8" imgW="7977667" imgH="1282864" progId="Word.Document.12">
                  <p:embed/>
                  <p:pic>
                    <p:nvPicPr>
                      <p:cNvPr id="0" name=""/>
                      <p:cNvPicPr/>
                      <p:nvPr/>
                    </p:nvPicPr>
                    <p:blipFill>
                      <a:blip r:embed="rId9"/>
                      <a:stretch>
                        <a:fillRect/>
                      </a:stretch>
                    </p:blipFill>
                    <p:spPr>
                      <a:xfrm>
                        <a:off x="818282" y="3100114"/>
                        <a:ext cx="7977188" cy="1282700"/>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88E23F40-F4EB-456F-B020-67D312BD4995}" type="slidenum">
              <a:rPr kumimoji="1" lang="ja-JP" altLang="en-US" smtClean="0"/>
              <a:t>8</a:t>
            </a:fld>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056151228"/>
              </p:ext>
            </p:extLst>
          </p:nvPr>
        </p:nvGraphicFramePr>
        <p:xfrm>
          <a:off x="631825" y="1256166"/>
          <a:ext cx="8512175" cy="1617662"/>
        </p:xfrm>
        <a:graphic>
          <a:graphicData uri="http://schemas.openxmlformats.org/presentationml/2006/ole">
            <mc:AlternateContent xmlns:mc="http://schemas.openxmlformats.org/markup-compatibility/2006">
              <mc:Choice xmlns:v="urn:schemas-microsoft-com:vml" Requires="v">
                <p:oleObj spid="_x0000_s6437" name="文書" r:id="rId10" imgW="9222150" imgH="1751255" progId="Word.Document.12">
                  <p:embed/>
                </p:oleObj>
              </mc:Choice>
              <mc:Fallback>
                <p:oleObj name="文書" r:id="rId10" imgW="9222150" imgH="1751255" progId="Word.Document.12">
                  <p:embed/>
                  <p:pic>
                    <p:nvPicPr>
                      <p:cNvPr id="0" name=""/>
                      <p:cNvPicPr/>
                      <p:nvPr/>
                    </p:nvPicPr>
                    <p:blipFill>
                      <a:blip r:embed="rId11"/>
                      <a:stretch>
                        <a:fillRect/>
                      </a:stretch>
                    </p:blipFill>
                    <p:spPr>
                      <a:xfrm>
                        <a:off x="631825" y="1256166"/>
                        <a:ext cx="8512175" cy="1617662"/>
                      </a:xfrm>
                      <a:prstGeom prst="rect">
                        <a:avLst/>
                      </a:prstGeom>
                    </p:spPr>
                  </p:pic>
                </p:oleObj>
              </mc:Fallback>
            </mc:AlternateContent>
          </a:graphicData>
        </a:graphic>
      </p:graphicFrame>
      <p:pic>
        <p:nvPicPr>
          <p:cNvPr id="13553" name="Picture 24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69269" y="4382814"/>
            <a:ext cx="2619485" cy="230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オブジェクト 6"/>
          <p:cNvGraphicFramePr>
            <a:graphicFrameLocks noChangeAspect="1"/>
          </p:cNvGraphicFramePr>
          <p:nvPr>
            <p:extLst>
              <p:ext uri="{D42A27DB-BD31-4B8C-83A1-F6EECF244321}">
                <p14:modId xmlns:p14="http://schemas.microsoft.com/office/powerpoint/2010/main" val="787395737"/>
              </p:ext>
            </p:extLst>
          </p:nvPr>
        </p:nvGraphicFramePr>
        <p:xfrm>
          <a:off x="-883964" y="3775302"/>
          <a:ext cx="8562975" cy="3992562"/>
        </p:xfrm>
        <a:graphic>
          <a:graphicData uri="http://schemas.openxmlformats.org/presentationml/2006/ole">
            <mc:AlternateContent xmlns:mc="http://schemas.openxmlformats.org/markup-compatibility/2006">
              <mc:Choice xmlns:v="urn:schemas-microsoft-com:vml" Requires="v">
                <p:oleObj spid="_x0000_s6438" name="文書" r:id="rId13" imgW="8756275" imgH="4086382" progId="Word.Document.12">
                  <p:embed/>
                </p:oleObj>
              </mc:Choice>
              <mc:Fallback>
                <p:oleObj name="文書" r:id="rId13" imgW="8756275" imgH="4086382" progId="Word.Document.12">
                  <p:embed/>
                  <p:pic>
                    <p:nvPicPr>
                      <p:cNvPr id="0" name=""/>
                      <p:cNvPicPr/>
                      <p:nvPr/>
                    </p:nvPicPr>
                    <p:blipFill>
                      <a:blip r:embed="rId14"/>
                      <a:stretch>
                        <a:fillRect/>
                      </a:stretch>
                    </p:blipFill>
                    <p:spPr>
                      <a:xfrm>
                        <a:off x="-883964" y="3775302"/>
                        <a:ext cx="8562975" cy="399256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40350878"/>
              </p:ext>
            </p:extLst>
          </p:nvPr>
        </p:nvGraphicFramePr>
        <p:xfrm>
          <a:off x="-188201" y="5263947"/>
          <a:ext cx="6099175" cy="4060825"/>
        </p:xfrm>
        <a:graphic>
          <a:graphicData uri="http://schemas.openxmlformats.org/presentationml/2006/ole">
            <mc:AlternateContent xmlns:mc="http://schemas.openxmlformats.org/markup-compatibility/2006">
              <mc:Choice xmlns:v="urn:schemas-microsoft-com:vml" Requires="v">
                <p:oleObj spid="_x0000_s6439" name="文書" r:id="rId15" imgW="6098471" imgH="4061199" progId="Word.Document.12">
                  <p:embed/>
                </p:oleObj>
              </mc:Choice>
              <mc:Fallback>
                <p:oleObj name="文書" r:id="rId15" imgW="6098471" imgH="4061199" progId="Word.Document.12">
                  <p:embed/>
                  <p:pic>
                    <p:nvPicPr>
                      <p:cNvPr id="0" name=""/>
                      <p:cNvPicPr/>
                      <p:nvPr/>
                    </p:nvPicPr>
                    <p:blipFill>
                      <a:blip r:embed="rId16"/>
                      <a:stretch>
                        <a:fillRect/>
                      </a:stretch>
                    </p:blipFill>
                    <p:spPr>
                      <a:xfrm>
                        <a:off x="-188201" y="5263947"/>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28932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53"/>
                                        </p:tgtEl>
                                        <p:attrNameLst>
                                          <p:attrName>style.visibility</p:attrName>
                                        </p:attrNameLst>
                                      </p:cBhvr>
                                      <p:to>
                                        <p:strVal val="visible"/>
                                      </p:to>
                                    </p:set>
                                    <p:animEffect transition="in" filter="fade">
                                      <p:cBhvr>
                                        <p:cTn id="27" dur="500"/>
                                        <p:tgtEl>
                                          <p:spTgt spid="1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9" y="2352769"/>
            <a:ext cx="2554942" cy="2107280"/>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803906551"/>
              </p:ext>
            </p:extLst>
          </p:nvPr>
        </p:nvGraphicFramePr>
        <p:xfrm>
          <a:off x="1030288" y="465138"/>
          <a:ext cx="7431087" cy="2336800"/>
        </p:xfrm>
        <a:graphic>
          <a:graphicData uri="http://schemas.openxmlformats.org/presentationml/2006/ole">
            <mc:AlternateContent xmlns:mc="http://schemas.openxmlformats.org/markup-compatibility/2006">
              <mc:Choice xmlns:v="urn:schemas-microsoft-com:vml" Requires="v">
                <p:oleObj spid="_x0000_s7308" name="文書" r:id="rId5" imgW="8716343" imgH="2741283" progId="Word.Document.12">
                  <p:embed/>
                </p:oleObj>
              </mc:Choice>
              <mc:Fallback>
                <p:oleObj name="文書" r:id="rId5" imgW="8716343" imgH="2741283" progId="Word.Document.12">
                  <p:embed/>
                  <p:pic>
                    <p:nvPicPr>
                      <p:cNvPr id="0" name=""/>
                      <p:cNvPicPr/>
                      <p:nvPr/>
                    </p:nvPicPr>
                    <p:blipFill>
                      <a:blip r:embed="rId6"/>
                      <a:stretch>
                        <a:fillRect/>
                      </a:stretch>
                    </p:blipFill>
                    <p:spPr>
                      <a:xfrm>
                        <a:off x="1030288" y="465138"/>
                        <a:ext cx="7431087" cy="2336800"/>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334369118"/>
              </p:ext>
            </p:extLst>
          </p:nvPr>
        </p:nvGraphicFramePr>
        <p:xfrm>
          <a:off x="185593" y="3211918"/>
          <a:ext cx="3448283" cy="1873266"/>
        </p:xfrm>
        <a:graphic>
          <a:graphicData uri="http://schemas.openxmlformats.org/presentationml/2006/ole">
            <mc:AlternateContent xmlns:mc="http://schemas.openxmlformats.org/markup-compatibility/2006">
              <mc:Choice xmlns:v="urn:schemas-microsoft-com:vml" Requires="v">
                <p:oleObj spid="_x0000_s7309" name="文書" r:id="rId7" imgW="3521470" imgH="1606318" progId="Word.Document.12">
                  <p:embed/>
                </p:oleObj>
              </mc:Choice>
              <mc:Fallback>
                <p:oleObj name="文書" r:id="rId7" imgW="3521470" imgH="1606318" progId="Word.Document.12">
                  <p:embed/>
                  <p:pic>
                    <p:nvPicPr>
                      <p:cNvPr id="0" name=""/>
                      <p:cNvPicPr/>
                      <p:nvPr/>
                    </p:nvPicPr>
                    <p:blipFill>
                      <a:blip r:embed="rId8"/>
                      <a:stretch>
                        <a:fillRect/>
                      </a:stretch>
                    </p:blipFill>
                    <p:spPr>
                      <a:xfrm>
                        <a:off x="185593" y="3211918"/>
                        <a:ext cx="3448283" cy="1873266"/>
                      </a:xfrm>
                      <a:prstGeom prst="rect">
                        <a:avLst/>
                      </a:prstGeom>
                      <a:ln w="12700">
                        <a:solidFill>
                          <a:schemeClr val="tx1"/>
                        </a:solidFill>
                      </a:ln>
                    </p:spPr>
                  </p:pic>
                </p:oleObj>
              </mc:Fallback>
            </mc:AlternateContent>
          </a:graphicData>
        </a:graphic>
      </p:graphicFrame>
      <p:sp>
        <p:nvSpPr>
          <p:cNvPr id="4" name="テキスト ボックス 3"/>
          <p:cNvSpPr txBox="1"/>
          <p:nvPr/>
        </p:nvSpPr>
        <p:spPr>
          <a:xfrm>
            <a:off x="1211917" y="3218280"/>
            <a:ext cx="1357861"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8" name="スライド番号プレースホルダー 7"/>
          <p:cNvSpPr>
            <a:spLocks noGrp="1"/>
          </p:cNvSpPr>
          <p:nvPr>
            <p:ph type="sldNum" sz="quarter" idx="12"/>
          </p:nvPr>
        </p:nvSpPr>
        <p:spPr/>
        <p:txBody>
          <a:bodyPr/>
          <a:lstStyle/>
          <a:p>
            <a:fld id="{88E23F40-F4EB-456F-B020-67D312BD4995}" type="slidenum">
              <a:rPr kumimoji="1" lang="ja-JP" altLang="en-US" smtClean="0"/>
              <a:t>9</a:t>
            </a:fld>
            <a:endParaRPr kumimoji="1"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178413779"/>
              </p:ext>
            </p:extLst>
          </p:nvPr>
        </p:nvGraphicFramePr>
        <p:xfrm>
          <a:off x="3845768" y="4293096"/>
          <a:ext cx="5187395" cy="2133625"/>
        </p:xfrm>
        <a:graphic>
          <a:graphicData uri="http://schemas.openxmlformats.org/presentationml/2006/ole">
            <mc:AlternateContent xmlns:mc="http://schemas.openxmlformats.org/markup-compatibility/2006">
              <mc:Choice xmlns:v="urn:schemas-microsoft-com:vml" Requires="v">
                <p:oleObj spid="_x0000_s7310" name="文書" r:id="rId9" imgW="4990263" imgH="2055962" progId="Word.Document.12">
                  <p:embed/>
                </p:oleObj>
              </mc:Choice>
              <mc:Fallback>
                <p:oleObj name="文書" r:id="rId9" imgW="4990263" imgH="2055962" progId="Word.Document.12">
                  <p:embed/>
                  <p:pic>
                    <p:nvPicPr>
                      <p:cNvPr id="0" name=""/>
                      <p:cNvPicPr/>
                      <p:nvPr/>
                    </p:nvPicPr>
                    <p:blipFill>
                      <a:blip r:embed="rId10"/>
                      <a:stretch>
                        <a:fillRect/>
                      </a:stretch>
                    </p:blipFill>
                    <p:spPr>
                      <a:xfrm>
                        <a:off x="3845768" y="4293096"/>
                        <a:ext cx="5187395" cy="2133625"/>
                      </a:xfrm>
                      <a:prstGeom prst="rect">
                        <a:avLst/>
                      </a:prstGeom>
                      <a:ln w="12700">
                        <a:solidFill>
                          <a:schemeClr val="tx1"/>
                        </a:solidFill>
                      </a:ln>
                    </p:spPr>
                  </p:pic>
                </p:oleObj>
              </mc:Fallback>
            </mc:AlternateContent>
          </a:graphicData>
        </a:graphic>
      </p:graphicFrame>
      <p:sp>
        <p:nvSpPr>
          <p:cNvPr id="3" name="テキスト ボックス 2"/>
          <p:cNvSpPr txBox="1"/>
          <p:nvPr/>
        </p:nvSpPr>
        <p:spPr>
          <a:xfrm>
            <a:off x="5020853" y="4622742"/>
            <a:ext cx="1245476" cy="1569660"/>
          </a:xfrm>
          <a:prstGeom prst="rect">
            <a:avLst/>
          </a:prstGeom>
          <a:noFill/>
        </p:spPr>
        <p:txBody>
          <a:bodyPr wrap="square" rtlCol="0">
            <a:spAutoFit/>
          </a:bodyPr>
          <a:lstStyle/>
          <a:p>
            <a:r>
              <a:rPr kumimoji="1" lang="en-US" altLang="ja-JP" sz="9600" dirty="0" smtClean="0"/>
              <a:t>×</a:t>
            </a:r>
            <a:endParaRPr kumimoji="1" lang="ja-JP" altLang="en-US" sz="9600" dirty="0"/>
          </a:p>
        </p:txBody>
      </p:sp>
    </p:spTree>
    <p:extLst>
      <p:ext uri="{BB962C8B-B14F-4D97-AF65-F5344CB8AC3E}">
        <p14:creationId xmlns:p14="http://schemas.microsoft.com/office/powerpoint/2010/main" val="18778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422</Words>
  <Application>Microsoft Office PowerPoint</Application>
  <PresentationFormat>画面に合わせる (4:3)</PresentationFormat>
  <Paragraphs>98</Paragraphs>
  <Slides>24</Slides>
  <Notes>24</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4</vt:i4>
      </vt:variant>
      <vt:variant>
        <vt:lpstr>スライド タイトル</vt:lpstr>
      </vt:variant>
      <vt:variant>
        <vt:i4>24</vt:i4>
      </vt:variant>
    </vt:vector>
  </HeadingPairs>
  <TitlesOfParts>
    <vt:vector size="32" baseType="lpstr">
      <vt:lpstr>ＭＳ Ｐゴシック</vt:lpstr>
      <vt:lpstr>Arial</vt:lpstr>
      <vt:lpstr>Calibri</vt:lpstr>
      <vt:lpstr>Office ​​テーマ</vt:lpstr>
      <vt:lpstr>文書</vt:lpstr>
      <vt:lpstr>Document</vt:lpstr>
      <vt:lpstr>Macro-Enabled Template</vt:lpstr>
      <vt:lpstr>Microsoft Word 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○消費者教育読本ＷＥＢ版「ハカセといっしょに消費者の 　　　　　　　　　　　　　　　　　　時間へＧＯ！］　 　　　　　　　　　                     東京都消費生活総合センター ○困ったなあ・・・どうしよう？　　　　　　　　　　　　　　　 　　                                       鳥取県生活環境部                                              くらしの安心局消費生活センター ○「社会生活授業パック」毎日の生活で困ったとき、 　　どうすればいいかな？ 　　　　　　　　　　　　　　　　 岡山県消費生活センター ○やりくり上手になろう　　岩手県立県民生活センター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kumamoto</cp:lastModifiedBy>
  <cp:revision>47</cp:revision>
  <cp:lastPrinted>2020-02-27T00:51:46Z</cp:lastPrinted>
  <dcterms:created xsi:type="dcterms:W3CDTF">2019-12-25T04:31:09Z</dcterms:created>
  <dcterms:modified xsi:type="dcterms:W3CDTF">2020-03-13T05:00:17Z</dcterms:modified>
</cp:coreProperties>
</file>