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74" d="100"/>
          <a:sy n="74" d="100"/>
        </p:scale>
        <p:origin x="95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7.xml" />
  <Relationship Id="rId13" Type="http://schemas.openxmlformats.org/officeDocument/2006/relationships/slide" Target="slides/slide12.xml" />
  <Relationship Id="rId3" Type="http://schemas.openxmlformats.org/officeDocument/2006/relationships/slide" Target="slides/slide2.xml" />
  <Relationship Id="rId7" Type="http://schemas.openxmlformats.org/officeDocument/2006/relationships/slide" Target="slides/slide6.xml" />
  <Relationship Id="rId12" Type="http://schemas.openxmlformats.org/officeDocument/2006/relationships/slide" Target="slides/slide11.xml" />
  <Relationship Id="rId1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6" Type="http://schemas.openxmlformats.org/officeDocument/2006/relationships/theme" Target="theme/theme1.xml" />
  <Relationship Id="rId1" Type="http://schemas.openxmlformats.org/officeDocument/2006/relationships/slideMaster" Target="slideMasters/slideMaster1.xml" />
  <Relationship Id="rId6" Type="http://schemas.openxmlformats.org/officeDocument/2006/relationships/slide" Target="slides/slide5.xml" />
  <Relationship Id="rId11" Type="http://schemas.openxmlformats.org/officeDocument/2006/relationships/slide" Target="slides/slide10.xml" />
  <Relationship Id="rId5" Type="http://schemas.openxmlformats.org/officeDocument/2006/relationships/slide" Target="slides/slide4.xml" />
  <Relationship Id="rId15" Type="http://schemas.openxmlformats.org/officeDocument/2006/relationships/viewProps" Target="viewProps.xml" />
  <Relationship Id="rId10" Type="http://schemas.openxmlformats.org/officeDocument/2006/relationships/slide" Target="slides/slide9.xml" />
  <Relationship Id="rId4" Type="http://schemas.openxmlformats.org/officeDocument/2006/relationships/slide" Target="slides/slide3.xml" />
  <Relationship Id="rId9" Type="http://schemas.openxmlformats.org/officeDocument/2006/relationships/slide" Target="slides/slide8.xml" />
  <Relationship Id="rId1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759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3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88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414381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283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88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56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10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2131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862339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2A2A22A-FD56-416E-A6BE-D479B0C4C1F5}" type="datetimeFigureOut">
              <a:rPr kumimoji="1" lang="ja-JP" altLang="en-US" smtClean="0"/>
              <a:t>2021/9/11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B9ECAA5-DB66-4F84-813A-911FDC89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31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6.png" />
  <Relationship Id="rId2" Type="http://schemas.openxmlformats.org/officeDocument/2006/relationships/image" Target="../media/image5.png" />
  <Relationship Id="rId1" Type="http://schemas.openxmlformats.org/officeDocument/2006/relationships/slideLayout" Target="../slideLayouts/slideLayout5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1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8.png" />
  <Relationship Id="rId2" Type="http://schemas.openxmlformats.org/officeDocument/2006/relationships/image" Target="../media/image7.png" />
  <Relationship Id="rId1" Type="http://schemas.openxmlformats.org/officeDocument/2006/relationships/slideLayout" Target="../slideLayouts/slideLayout3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5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7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png" />
  <Relationship Id="rId2" Type="http://schemas.openxmlformats.org/officeDocument/2006/relationships/image" Target="../media/image3.png" />
  <Relationship Id="rId1" Type="http://schemas.openxmlformats.org/officeDocument/2006/relationships/slideLayout" Target="../slideLayouts/slideLayout5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D340D7-4AE2-4E4E-92A5-B8B4699BDA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PROVERB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9DE455-1F47-4F36-808F-E066B35E3D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cap="none" dirty="0">
                <a:ea typeface="$ＪＳゴシック" panose="04030B090D0B02020403" pitchFamily="17" charset="-128"/>
              </a:rPr>
              <a:t>English proverbs and Japanese proverbs</a:t>
            </a:r>
            <a:endParaRPr kumimoji="1" lang="ja-JP" altLang="en-US" cap="none" dirty="0">
              <a:ea typeface="$ＪＳゴシック" panose="04030B090D0B02020403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4141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1F22893B-B0D7-4AFB-9F7B-BBB9730F3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581" y="4040417"/>
            <a:ext cx="2957640" cy="225825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E469768-E0BC-4AB3-B3BF-CD503A2A0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5051" y="4060297"/>
            <a:ext cx="2247900" cy="223837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87A4CF3-CCF0-4F72-AF98-2AEC50BFF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0ABBFA-8896-40FB-8EAD-B47FB57E1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-969817"/>
            <a:ext cx="4940451" cy="2451162"/>
          </a:xfrm>
        </p:spPr>
        <p:txBody>
          <a:bodyPr/>
          <a:lstStyle/>
          <a:p>
            <a:r>
              <a:rPr kumimoji="1" lang="en-US" altLang="ja-JP" sz="6600" dirty="0"/>
              <a:t>T</a:t>
            </a:r>
            <a:r>
              <a:rPr kumimoji="1" lang="en-US" altLang="ja-JP" sz="6600" cap="none" dirty="0"/>
              <a:t>he U.S.</a:t>
            </a:r>
            <a:endParaRPr kumimoji="1" lang="ja-JP" altLang="en-US" sz="66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9C2068-1B9A-4BAD-898D-4949CF1D3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7449" y="1874517"/>
            <a:ext cx="4940451" cy="4030983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People usually eat bread.</a:t>
            </a:r>
            <a:endParaRPr kumimoji="1" lang="ja-JP" altLang="en-US" sz="2800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82BC2A-8C23-427B-816C-CA001AB28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4828" y="811493"/>
            <a:ext cx="4800600" cy="632529"/>
          </a:xfrm>
        </p:spPr>
        <p:txBody>
          <a:bodyPr/>
          <a:lstStyle/>
          <a:p>
            <a:pPr algn="ctr"/>
            <a:r>
              <a:rPr kumimoji="1" lang="en-US" altLang="ja-JP" sz="6600" dirty="0"/>
              <a:t>J</a:t>
            </a:r>
            <a:r>
              <a:rPr kumimoji="1" lang="en-US" altLang="ja-JP" sz="6600" cap="none" dirty="0"/>
              <a:t>apan</a:t>
            </a:r>
            <a:endParaRPr kumimoji="1" lang="ja-JP" altLang="en-US" sz="6600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217901-27DE-49CB-BC19-3AD14244AE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07773" y="1867186"/>
            <a:ext cx="4800600" cy="3370471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People usually eat dumpling made from rice.</a:t>
            </a:r>
            <a:endParaRPr kumimoji="1" lang="ja-JP" altLang="en-US" sz="2800" dirty="0"/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22C35118-3FB2-43C1-95AD-CF3EB6D009B1}"/>
              </a:ext>
            </a:extLst>
          </p:cNvPr>
          <p:cNvSpPr/>
          <p:nvPr/>
        </p:nvSpPr>
        <p:spPr>
          <a:xfrm>
            <a:off x="2985001" y="2974862"/>
            <a:ext cx="602673" cy="75853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C363BB72-3BC0-4E38-BB60-69512DB44052}"/>
              </a:ext>
            </a:extLst>
          </p:cNvPr>
          <p:cNvSpPr/>
          <p:nvPr/>
        </p:nvSpPr>
        <p:spPr>
          <a:xfrm>
            <a:off x="8557768" y="3179007"/>
            <a:ext cx="700610" cy="71100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94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259029-CA9A-4D2A-8548-84CB7E08150C}"/>
              </a:ext>
            </a:extLst>
          </p:cNvPr>
          <p:cNvSpPr txBox="1"/>
          <p:nvPr/>
        </p:nvSpPr>
        <p:spPr>
          <a:xfrm>
            <a:off x="1101437" y="1517073"/>
            <a:ext cx="110143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u="sng" dirty="0">
                <a:solidFill>
                  <a:schemeClr val="accent3">
                    <a:lumMod val="20000"/>
                    <a:lumOff val="80000"/>
                  </a:schemeClr>
                </a:solidFill>
                <a:highlight>
                  <a:srgbClr val="008080"/>
                </a:highlight>
              </a:rPr>
              <a:t>The difference of the culture of the two countries!!</a:t>
            </a:r>
            <a:endParaRPr kumimoji="1" lang="ja-JP" altLang="en-US" sz="9600" u="sng" dirty="0">
              <a:solidFill>
                <a:schemeClr val="accent3">
                  <a:lumMod val="20000"/>
                  <a:lumOff val="80000"/>
                </a:schemeClr>
              </a:solidFill>
              <a:highlight>
                <a:srgbClr val="008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81320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73F35F-6B5D-4A56-AA7B-6DE870DB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678" y="5946"/>
            <a:ext cx="6275144" cy="148227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ED6334-8409-4578-B987-E2CA1B464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273" y="2369127"/>
            <a:ext cx="7782791" cy="247303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800" dirty="0">
                <a:solidFill>
                  <a:srgbClr val="FFC000"/>
                </a:solidFill>
              </a:rPr>
              <a:t>T</a:t>
            </a:r>
            <a:r>
              <a:rPr kumimoji="1" lang="en-US" altLang="ja-JP" sz="2800" cap="none" dirty="0">
                <a:solidFill>
                  <a:srgbClr val="FFC000"/>
                </a:solidFill>
              </a:rPr>
              <a:t>he culture of the country has a deep relationship with words.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800" cap="none" dirty="0">
                <a:solidFill>
                  <a:srgbClr val="FFC000"/>
                </a:solidFill>
              </a:rPr>
              <a:t>Cultural differences appear as language differences.</a:t>
            </a:r>
            <a:endParaRPr kumimoji="1" lang="ja-JP" altLang="en-US" sz="2800" dirty="0">
              <a:solidFill>
                <a:srgbClr val="FFC000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143D9A9-E767-4AE7-9271-BDDDA28FD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678" y="4605337"/>
            <a:ext cx="2649667" cy="175389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D8AAAE8-A3B1-4757-908A-C609FBBB8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0247" y="4517746"/>
            <a:ext cx="2717222" cy="184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8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8FC5E4-650B-45FE-A535-E221C861892B}"/>
              </a:ext>
            </a:extLst>
          </p:cNvPr>
          <p:cNvSpPr txBox="1"/>
          <p:nvPr/>
        </p:nvSpPr>
        <p:spPr>
          <a:xfrm>
            <a:off x="1251753" y="2967335"/>
            <a:ext cx="9863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/>
              <a:t>It is no use crying over spilt milk.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27720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3653E26-3A84-46E6-9221-6FB12337B913}"/>
              </a:ext>
            </a:extLst>
          </p:cNvPr>
          <p:cNvSpPr txBox="1"/>
          <p:nvPr/>
        </p:nvSpPr>
        <p:spPr>
          <a:xfrm>
            <a:off x="1988598" y="1819922"/>
            <a:ext cx="76791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覆水盆に返らず。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94B82B4-1036-48E4-B5AD-05A3DA2F612B}"/>
              </a:ext>
            </a:extLst>
          </p:cNvPr>
          <p:cNvSpPr txBox="1"/>
          <p:nvPr/>
        </p:nvSpPr>
        <p:spPr>
          <a:xfrm>
            <a:off x="1858392" y="3259792"/>
            <a:ext cx="8475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It is no use crying over spilt </a:t>
            </a:r>
            <a:r>
              <a:rPr kumimoji="1" lang="en-US" altLang="ja-JP" sz="4400" u="sng" dirty="0">
                <a:solidFill>
                  <a:srgbClr val="0070C0"/>
                </a:solidFill>
              </a:rPr>
              <a:t>water</a:t>
            </a:r>
            <a:r>
              <a:rPr kumimoji="1" lang="en-US" altLang="ja-JP" sz="4400" dirty="0"/>
              <a:t>.</a:t>
            </a:r>
            <a:endParaRPr kumimoji="1" lang="ja-JP" altLang="en-US" sz="4400" dirty="0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4C0E1CD6-9F5B-40ED-A343-D652F9B339AC}"/>
              </a:ext>
            </a:extLst>
          </p:cNvPr>
          <p:cNvSpPr/>
          <p:nvPr/>
        </p:nvSpPr>
        <p:spPr>
          <a:xfrm>
            <a:off x="1154096" y="3429000"/>
            <a:ext cx="704295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64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1332A1-2719-4434-B351-B4F83F152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7AA172-2E4D-4ABF-9964-B88E6DB68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1678" y="310719"/>
            <a:ext cx="4800600" cy="1056442"/>
          </a:xfrm>
        </p:spPr>
        <p:txBody>
          <a:bodyPr/>
          <a:lstStyle/>
          <a:p>
            <a:pPr algn="ctr"/>
            <a:r>
              <a:rPr kumimoji="1" lang="en-US" altLang="ja-JP" sz="6600" cap="none" dirty="0"/>
              <a:t>  The</a:t>
            </a:r>
            <a:r>
              <a:rPr kumimoji="1" lang="en-US" altLang="ja-JP" sz="6600" dirty="0"/>
              <a:t> U.S.</a:t>
            </a:r>
            <a:endParaRPr kumimoji="1" lang="ja-JP" altLang="en-US" sz="66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6E9C3B-0355-40EA-8709-090F9D665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8478" y="1605867"/>
            <a:ext cx="4800600" cy="2996398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People usually drink milk.</a:t>
            </a:r>
            <a:endParaRPr kumimoji="1" lang="ja-JP" altLang="en-US" sz="2800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5C3406-36E7-46E8-A9CE-9CD999AA0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0" y="310720"/>
            <a:ext cx="5033664" cy="932154"/>
          </a:xfrm>
        </p:spPr>
        <p:txBody>
          <a:bodyPr/>
          <a:lstStyle/>
          <a:p>
            <a:pPr algn="ctr"/>
            <a:r>
              <a:rPr lang="en-US" altLang="ja-JP" sz="6600" dirty="0"/>
              <a:t>J</a:t>
            </a:r>
            <a:r>
              <a:rPr lang="en-US" altLang="ja-JP" sz="6600" cap="none" dirty="0"/>
              <a:t>apan  </a:t>
            </a:r>
            <a:endParaRPr kumimoji="1" lang="ja-JP" altLang="en-US" sz="6600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30F376-B421-4EF4-8FDF-FE24E47F9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4828" y="1714500"/>
            <a:ext cx="4809636" cy="4191000"/>
          </a:xfrm>
        </p:spPr>
        <p:txBody>
          <a:bodyPr/>
          <a:lstStyle/>
          <a:p>
            <a:r>
              <a:rPr kumimoji="1" lang="en-US" altLang="ja-JP" sz="2800" dirty="0"/>
              <a:t>Drinking milk is not very common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3797AD4F-E248-4551-A62A-F1D475D33DB2}"/>
              </a:ext>
            </a:extLst>
          </p:cNvPr>
          <p:cNvSpPr/>
          <p:nvPr/>
        </p:nvSpPr>
        <p:spPr>
          <a:xfrm>
            <a:off x="3451954" y="3138054"/>
            <a:ext cx="581891" cy="58189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CC9A0B1B-9798-44D3-A6CD-DFF1395B5304}"/>
              </a:ext>
            </a:extLst>
          </p:cNvPr>
          <p:cNvSpPr/>
          <p:nvPr/>
        </p:nvSpPr>
        <p:spPr>
          <a:xfrm>
            <a:off x="8738700" y="3138055"/>
            <a:ext cx="581891" cy="58189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6D64747-5B96-42D1-B557-DEC14CC5D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578" y="4180570"/>
            <a:ext cx="1676400" cy="214312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C5562D2-5E23-4BFD-AEC6-DE60C8C28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5755" y="3949768"/>
            <a:ext cx="2697064" cy="242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27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F26BEC-1C22-4C25-BB31-3F8146B84051}"/>
              </a:ext>
            </a:extLst>
          </p:cNvPr>
          <p:cNvSpPr txBox="1"/>
          <p:nvPr/>
        </p:nvSpPr>
        <p:spPr>
          <a:xfrm>
            <a:off x="994299" y="2823098"/>
            <a:ext cx="109461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Too many cooks spoil the broth .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84615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FF646A-37F3-41C7-AFD4-BA178E13AB40}"/>
              </a:ext>
            </a:extLst>
          </p:cNvPr>
          <p:cNvSpPr txBox="1"/>
          <p:nvPr/>
        </p:nvSpPr>
        <p:spPr>
          <a:xfrm>
            <a:off x="1597980" y="2148396"/>
            <a:ext cx="8291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船頭多くして船山に上る。</a:t>
            </a: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147698EB-6C41-4386-BB01-F6E67499C9CD}"/>
              </a:ext>
            </a:extLst>
          </p:cNvPr>
          <p:cNvSpPr/>
          <p:nvPr/>
        </p:nvSpPr>
        <p:spPr>
          <a:xfrm>
            <a:off x="1185168" y="3786275"/>
            <a:ext cx="825623" cy="70799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5B556E-C555-4DAA-B4AB-C34AA32601C9}"/>
              </a:ext>
            </a:extLst>
          </p:cNvPr>
          <p:cNvSpPr txBox="1"/>
          <p:nvPr/>
        </p:nvSpPr>
        <p:spPr>
          <a:xfrm>
            <a:off x="2527512" y="3478552"/>
            <a:ext cx="94014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Too many </a:t>
            </a:r>
            <a:r>
              <a:rPr kumimoji="1" lang="en-US" altLang="ja-JP" sz="4000" u="sng" dirty="0">
                <a:solidFill>
                  <a:srgbClr val="0070C0"/>
                </a:solidFill>
              </a:rPr>
              <a:t>boatmen bring the ship to the mountain. </a:t>
            </a:r>
            <a:endParaRPr kumimoji="1" lang="ja-JP" altLang="en-US" sz="40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849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C3E21-9B24-4BED-B3B1-620709718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C0B58E-400E-4979-9EC0-9FC6771BC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319971"/>
            <a:ext cx="4800600" cy="958413"/>
          </a:xfrm>
        </p:spPr>
        <p:txBody>
          <a:bodyPr/>
          <a:lstStyle/>
          <a:p>
            <a:pPr algn="ctr"/>
            <a:r>
              <a:rPr kumimoji="1" lang="en-US" altLang="ja-JP" sz="6600" dirty="0"/>
              <a:t>T</a:t>
            </a:r>
            <a:r>
              <a:rPr kumimoji="1" lang="en-US" altLang="ja-JP" sz="6600" cap="none" dirty="0"/>
              <a:t>he U.S.</a:t>
            </a:r>
            <a:endParaRPr kumimoji="1" lang="ja-JP" altLang="en-US" sz="66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689D1C-25E3-4EB2-B66B-A63B772F3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890" y="1613238"/>
            <a:ext cx="4800600" cy="2921400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People eat meat a lot . </a:t>
            </a:r>
            <a:endParaRPr kumimoji="1" lang="ja-JP" altLang="en-US" sz="2800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C310AE1-9DBB-4058-939C-5213B92626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33864" y="257453"/>
            <a:ext cx="4800600" cy="958413"/>
          </a:xfrm>
        </p:spPr>
        <p:txBody>
          <a:bodyPr/>
          <a:lstStyle/>
          <a:p>
            <a:pPr algn="ctr"/>
            <a:r>
              <a:rPr kumimoji="1" lang="en-US" altLang="ja-JP" sz="6600" dirty="0"/>
              <a:t>J</a:t>
            </a:r>
            <a:r>
              <a:rPr kumimoji="1" lang="en-US" altLang="ja-JP" sz="6600" cap="none" dirty="0"/>
              <a:t>apan</a:t>
            </a:r>
            <a:endParaRPr kumimoji="1" lang="ja-JP" altLang="en-US" sz="6600" dirty="0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8718AA-B3D5-4D77-B2F7-3A0C02134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33864" y="1538241"/>
            <a:ext cx="4800600" cy="4367259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Japan is an island country,  and use ships a lot.</a:t>
            </a:r>
            <a:endParaRPr kumimoji="1" lang="ja-JP" altLang="en-US" sz="2800" dirty="0"/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AA24E9CB-BA92-4A16-8920-2D21B84860B0}"/>
              </a:ext>
            </a:extLst>
          </p:cNvPr>
          <p:cNvSpPr/>
          <p:nvPr/>
        </p:nvSpPr>
        <p:spPr>
          <a:xfrm>
            <a:off x="2653611" y="2510622"/>
            <a:ext cx="683581" cy="60436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1038DA-291C-419C-A559-2BDF21192914}"/>
              </a:ext>
            </a:extLst>
          </p:cNvPr>
          <p:cNvSpPr txBox="1"/>
          <p:nvPr/>
        </p:nvSpPr>
        <p:spPr>
          <a:xfrm>
            <a:off x="1454727" y="3184122"/>
            <a:ext cx="3126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dirty="0"/>
              <a:t>broth</a:t>
            </a:r>
            <a:endParaRPr kumimoji="1" lang="ja-JP" altLang="en-US" sz="6000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4B23591-4CB4-423C-AA2E-A87C6D576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756" y="4408768"/>
            <a:ext cx="2513972" cy="2068232"/>
          </a:xfrm>
          <a:prstGeom prst="rect">
            <a:avLst/>
          </a:prstGeom>
        </p:spPr>
      </p:pic>
      <p:sp>
        <p:nvSpPr>
          <p:cNvPr id="14" name="矢印: 下 13">
            <a:extLst>
              <a:ext uri="{FF2B5EF4-FFF2-40B4-BE49-F238E27FC236}">
                <a16:creationId xmlns:a16="http://schemas.microsoft.com/office/drawing/2014/main" id="{FC33563F-0158-4A17-89C5-1AC78F3F874C}"/>
              </a:ext>
            </a:extLst>
          </p:cNvPr>
          <p:cNvSpPr/>
          <p:nvPr/>
        </p:nvSpPr>
        <p:spPr>
          <a:xfrm>
            <a:off x="8842664" y="2540553"/>
            <a:ext cx="706582" cy="5715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C32A9F3-682B-4106-A11F-B8BE281BF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4045" y="4334714"/>
            <a:ext cx="2524125" cy="2143125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D14BCB2-4629-4AA8-BE45-9370400555DB}"/>
              </a:ext>
            </a:extLst>
          </p:cNvPr>
          <p:cNvSpPr txBox="1"/>
          <p:nvPr/>
        </p:nvSpPr>
        <p:spPr>
          <a:xfrm>
            <a:off x="7933893" y="3214101"/>
            <a:ext cx="2415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dirty="0"/>
              <a:t>fish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12058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2CA6F5-F96E-455F-B03E-31114C05114A}"/>
              </a:ext>
            </a:extLst>
          </p:cNvPr>
          <p:cNvSpPr txBox="1"/>
          <p:nvPr/>
        </p:nvSpPr>
        <p:spPr>
          <a:xfrm>
            <a:off x="1007919" y="2620880"/>
            <a:ext cx="109416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/>
              <a:t>Bread is better than the song of birds.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098475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B112EE-F495-4E71-AF88-D5095FDF9545}"/>
              </a:ext>
            </a:extLst>
          </p:cNvPr>
          <p:cNvSpPr txBox="1"/>
          <p:nvPr/>
        </p:nvSpPr>
        <p:spPr>
          <a:xfrm flipH="1">
            <a:off x="1552400" y="1381991"/>
            <a:ext cx="6334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花より団子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0BEB23-95FB-4C3A-ACA4-454369F82A62}"/>
              </a:ext>
            </a:extLst>
          </p:cNvPr>
          <p:cNvSpPr txBox="1"/>
          <p:nvPr/>
        </p:nvSpPr>
        <p:spPr>
          <a:xfrm flipH="1">
            <a:off x="2930235" y="3027259"/>
            <a:ext cx="8333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u="sng" dirty="0">
                <a:solidFill>
                  <a:srgbClr val="0070C0"/>
                </a:solidFill>
              </a:rPr>
              <a:t>Dumpling</a:t>
            </a:r>
            <a:r>
              <a:rPr kumimoji="1" lang="en-US" altLang="ja-JP" sz="4000" dirty="0"/>
              <a:t> is better than </a:t>
            </a:r>
            <a:r>
              <a:rPr kumimoji="1" lang="en-US" altLang="ja-JP" sz="4000" u="sng" dirty="0">
                <a:solidFill>
                  <a:srgbClr val="0070C0"/>
                </a:solidFill>
              </a:rPr>
              <a:t>flowers</a:t>
            </a:r>
            <a:r>
              <a:rPr kumimoji="1" lang="en-US" altLang="ja-JP" sz="4000" dirty="0"/>
              <a:t>.</a:t>
            </a:r>
            <a:endParaRPr kumimoji="1" lang="ja-JP" altLang="en-US" sz="4000" dirty="0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62307034-F671-4DD6-9752-55CE93FAB9DD}"/>
              </a:ext>
            </a:extLst>
          </p:cNvPr>
          <p:cNvSpPr/>
          <p:nvPr/>
        </p:nvSpPr>
        <p:spPr>
          <a:xfrm flipV="1">
            <a:off x="1911927" y="3143635"/>
            <a:ext cx="810491" cy="5707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653983"/>
      </p:ext>
    </p:extLst>
  </p:cSld>
  <p:clrMapOvr>
    <a:masterClrMapping/>
  </p:clrMapOvr>
</p:sld>
</file>

<file path=ppt/theme/theme1.xml><?xml version="1.0" encoding="utf-8"?>
<a:theme xmlns:a="http://schemas.openxmlformats.org/drawingml/2006/main" name="バッジ">
  <a:themeElements>
    <a:clrScheme name="バッジ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バッジ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バッ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