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7d53e4dd687f42d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7d53e4dd687f42d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7d53e4dd687f42d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7d53e4dd687f42d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7d53e4dd687f42d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7d53e4dd687f42d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080ab8cc4d1957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080ab8cc4d1957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5726fef4cc328ca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5726fef4cc328ca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080ab8cc4d1957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080ab8cc4d1957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080ab8cc4d1957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080ab8cc4d1957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9bb2cd04b6e4d0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9bb2cd04b6e4d0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5fe992ad8eaab3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5fe992ad8eaab3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9bb2cd04b6e4d08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9bb2cd04b6e4d08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080ab8cc4d195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080ab8cc4d195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9bb2cd04b6e4d08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9bb2cd04b6e4d08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249f746568bace8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249f746568bace8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9bb2cd04b6e4d08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9bb2cd04b6e4d08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d5fe992ad8eaab3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d5fe992ad8eaab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adad1ba9e2d337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adad1ba9e2d337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adad1ba9e2d337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adad1ba9e2d337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358fa13553073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358fa13553073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3358fa13553073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3358fa13553073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85edc286b38ae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85edc286b38ae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85edc286b38ae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85edc286b38ae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7d53e4dd687f42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7d53e4dd687f42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d5fe992ad8eaab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d5fe992ad8eaab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d5fe992ad8eaab3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d5fe992ad8eaab3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7d53e4dd687f42d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7d53e4dd687f42d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080ab8cc4d1957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080ab8cc4d1957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080ab8cc4d1957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080ab8cc4d1957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7d53e4dd687f42d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7d53e4dd687f42d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7d53e4dd687f42d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7d53e4dd687f42d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080ab8cc4d1957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080ab8cc4d1957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Relationship Id="rId4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Relationship Id="rId4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jpg"/><Relationship Id="rId4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Relationship Id="rId4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208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Impact"/>
                <a:ea typeface="Impact"/>
                <a:cs typeface="Impact"/>
                <a:sym typeface="Impact"/>
              </a:rPr>
              <a:t>Trip  &amp; Transportation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075"/>
            <a:ext cx="8520600" cy="10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7     Minami Araki    Mizuki Taira 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240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2"/>
          <p:cNvSpPr txBox="1"/>
          <p:nvPr/>
        </p:nvSpPr>
        <p:spPr>
          <a:xfrm rot="654">
            <a:off x="5512639" y="2272656"/>
            <a:ext cx="3155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/>
              <a:t>Grand Canyon</a:t>
            </a:r>
            <a:endParaRPr sz="2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3"/>
          <p:cNvPicPr preferRelativeResize="0"/>
          <p:nvPr/>
        </p:nvPicPr>
        <p:blipFill rotWithShape="1">
          <a:blip r:embed="rId3">
            <a:alphaModFix/>
          </a:blip>
          <a:srcRect b="17347" l="0" r="0" t="12303"/>
          <a:stretch/>
        </p:blipFill>
        <p:spPr>
          <a:xfrm>
            <a:off x="0" y="0"/>
            <a:ext cx="490882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3"/>
          <p:cNvSpPr txBox="1"/>
          <p:nvPr/>
        </p:nvSpPr>
        <p:spPr>
          <a:xfrm rot="487">
            <a:off x="4908825" y="1496250"/>
            <a:ext cx="4235100" cy="21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/>
              <a:t>In Arizona</a:t>
            </a:r>
            <a:endParaRPr sz="2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/>
        </p:nvSpPr>
        <p:spPr>
          <a:xfrm>
            <a:off x="914400" y="2145600"/>
            <a:ext cx="71319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4000"/>
              <a:t>In Montana</a:t>
            </a:r>
            <a:endParaRPr b="1" sz="4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81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5"/>
          <p:cNvSpPr txBox="1"/>
          <p:nvPr/>
        </p:nvSpPr>
        <p:spPr>
          <a:xfrm>
            <a:off x="5619744" y="2094594"/>
            <a:ext cx="3264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/>
              <a:t>Yellowstone National Park </a:t>
            </a:r>
            <a:endParaRPr sz="2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33950" cy="34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6"/>
          <p:cNvSpPr txBox="1"/>
          <p:nvPr/>
        </p:nvSpPr>
        <p:spPr>
          <a:xfrm>
            <a:off x="962025" y="4002404"/>
            <a:ext cx="2669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/>
              <a:t>Wolf</a:t>
            </a:r>
            <a:endParaRPr sz="2500"/>
          </a:p>
        </p:txBody>
      </p:sp>
      <p:pic>
        <p:nvPicPr>
          <p:cNvPr id="131" name="Google Shape;13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3950" y="0"/>
            <a:ext cx="4310049" cy="34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6"/>
          <p:cNvSpPr txBox="1"/>
          <p:nvPr/>
        </p:nvSpPr>
        <p:spPr>
          <a:xfrm flipH="1">
            <a:off x="5703106" y="4002401"/>
            <a:ext cx="3055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/>
              <a:t>Big </a:t>
            </a:r>
            <a:r>
              <a:rPr lang="ja" sz="2500"/>
              <a:t>Horn </a:t>
            </a:r>
            <a:endParaRPr sz="2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816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7"/>
          <p:cNvSpPr txBox="1"/>
          <p:nvPr/>
        </p:nvSpPr>
        <p:spPr>
          <a:xfrm>
            <a:off x="5926931" y="2094600"/>
            <a:ext cx="2562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/>
              <a:t>Glacier National Park </a:t>
            </a:r>
            <a:endParaRPr sz="2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1999" cy="381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4572001" cy="38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8"/>
          <p:cNvSpPr txBox="1"/>
          <p:nvPr/>
        </p:nvSpPr>
        <p:spPr>
          <a:xfrm>
            <a:off x="5283994" y="4228617"/>
            <a:ext cx="3657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/>
              <a:t>Elk</a:t>
            </a:r>
            <a:endParaRPr sz="2500"/>
          </a:p>
        </p:txBody>
      </p:sp>
      <p:sp>
        <p:nvSpPr>
          <p:cNvPr id="146" name="Google Shape;146;p28"/>
          <p:cNvSpPr txBox="1"/>
          <p:nvPr/>
        </p:nvSpPr>
        <p:spPr>
          <a:xfrm>
            <a:off x="226169" y="4228625"/>
            <a:ext cx="3657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/>
              <a:t>Grizzly bear </a:t>
            </a:r>
            <a:endParaRPr sz="2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1" cy="381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0"/>
          <p:cNvSpPr txBox="1"/>
          <p:nvPr/>
        </p:nvSpPr>
        <p:spPr>
          <a:xfrm>
            <a:off x="1188000" y="4206912"/>
            <a:ext cx="6768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/>
              <a:t>Let</a:t>
            </a:r>
            <a:r>
              <a:rPr lang="ja" sz="2800"/>
              <a:t>’s compare America🇺🇸 with Japan🇯🇵</a:t>
            </a:r>
            <a:endParaRPr sz="2800"/>
          </a:p>
        </p:txBody>
      </p:sp>
      <p:pic>
        <p:nvPicPr>
          <p:cNvPr id="158" name="Google Shape;1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4572001" cy="381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056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1"/>
          <p:cNvSpPr txBox="1"/>
          <p:nvPr/>
        </p:nvSpPr>
        <p:spPr>
          <a:xfrm>
            <a:off x="914400" y="214503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6380" y="731525"/>
            <a:ext cx="3077349" cy="184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/>
          <p:cNvSpPr txBox="1"/>
          <p:nvPr/>
        </p:nvSpPr>
        <p:spPr>
          <a:xfrm>
            <a:off x="5997750" y="3240400"/>
            <a:ext cx="25146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100"/>
              <a:t>Less than one day </a:t>
            </a:r>
            <a:endParaRPr sz="2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914400" y="1767449"/>
            <a:ext cx="73152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4100"/>
              <a:t>①   Trip</a:t>
            </a:r>
            <a:endParaRPr b="1" sz="4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4100"/>
              <a:t>②   </a:t>
            </a:r>
            <a:r>
              <a:rPr b="1" lang="ja" sz="4100"/>
              <a:t>Transportation </a:t>
            </a:r>
            <a:endParaRPr b="1" sz="4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9330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5499" y="653075"/>
            <a:ext cx="2906102" cy="191866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2"/>
          <p:cNvSpPr txBox="1"/>
          <p:nvPr/>
        </p:nvSpPr>
        <p:spPr>
          <a:xfrm flipH="1" rot="-1826">
            <a:off x="6126750" y="3262544"/>
            <a:ext cx="2823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3 days</a:t>
            </a:r>
            <a:endParaRPr sz="3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7109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710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3"/>
          <p:cNvSpPr txBox="1"/>
          <p:nvPr/>
        </p:nvSpPr>
        <p:spPr>
          <a:xfrm>
            <a:off x="7178865" y="1700100"/>
            <a:ext cx="1753800" cy="174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100"/>
              <a:t>🔺</a:t>
            </a:r>
            <a:endParaRPr sz="10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633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4"/>
          <p:cNvSpPr txBox="1"/>
          <p:nvPr/>
        </p:nvSpPr>
        <p:spPr>
          <a:xfrm flipH="1">
            <a:off x="7273002" y="1834800"/>
            <a:ext cx="1384800" cy="1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400"/>
              <a:t>❌</a:t>
            </a:r>
            <a:endParaRPr sz="8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/>
        </p:nvSpPr>
        <p:spPr>
          <a:xfrm flipH="1">
            <a:off x="2716800" y="2571750"/>
            <a:ext cx="37104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4000"/>
              <a:t>service area</a:t>
            </a:r>
            <a:endParaRPr b="1" sz="4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/>
          <p:nvPr/>
        </p:nvSpPr>
        <p:spPr>
          <a:xfrm>
            <a:off x="2980200" y="2131925"/>
            <a:ext cx="30933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100"/>
              <a:t>In America</a:t>
            </a:r>
            <a:endParaRPr b="1" sz="31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0"/>
            <a:ext cx="4838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/>
          <p:nvPr/>
        </p:nvSpPr>
        <p:spPr>
          <a:xfrm>
            <a:off x="2524050" y="2373600"/>
            <a:ext cx="40959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3100"/>
              <a:t>In Japan </a:t>
            </a:r>
            <a:endParaRPr b="1" sz="31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12" y="260550"/>
            <a:ext cx="4000500" cy="46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6525" y="476250"/>
            <a:ext cx="3810000" cy="4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 b="24395" l="0" r="0" t="29652"/>
          <a:stretch/>
        </p:blipFill>
        <p:spPr>
          <a:xfrm>
            <a:off x="1988950" y="0"/>
            <a:ext cx="51660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2"/>
          <p:cNvSpPr txBox="1"/>
          <p:nvPr/>
        </p:nvSpPr>
        <p:spPr>
          <a:xfrm>
            <a:off x="914400" y="214560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/>
          <p:nvPr/>
        </p:nvSpPr>
        <p:spPr>
          <a:xfrm>
            <a:off x="2496300" y="2373599"/>
            <a:ext cx="4151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>
                <a:latin typeface="Impact"/>
                <a:ea typeface="Impact"/>
                <a:cs typeface="Impact"/>
                <a:sym typeface="Impact"/>
              </a:rPr>
              <a:t>Thank you for listening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578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/>
          <p:nvPr/>
        </p:nvSpPr>
        <p:spPr>
          <a:xfrm>
            <a:off x="6093619" y="2287050"/>
            <a:ext cx="2288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/>
              <a:t>Central Park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0287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 flipH="1">
            <a:off x="5566352" y="2287050"/>
            <a:ext cx="2909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/>
              <a:t>In  New York 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/>
        </p:nvSpPr>
        <p:spPr>
          <a:xfrm flipH="1" rot="-282">
            <a:off x="5355225" y="2388122"/>
            <a:ext cx="365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/>
              <a:t>Statue of Liberty</a:t>
            </a:r>
            <a:endParaRPr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 rotWithShape="1">
          <a:blip r:embed="rId3">
            <a:alphaModFix/>
          </a:blip>
          <a:srcRect b="15636" l="0" r="0" t="14340"/>
          <a:stretch/>
        </p:blipFill>
        <p:spPr>
          <a:xfrm>
            <a:off x="0" y="0"/>
            <a:ext cx="43643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/>
        </p:nvSpPr>
        <p:spPr>
          <a:xfrm rot="-976">
            <a:off x="5647000" y="2318452"/>
            <a:ext cx="21132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/>
              <a:t>In New York</a:t>
            </a:r>
            <a:endParaRPr sz="2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63" y="0"/>
            <a:ext cx="52063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 txBox="1"/>
          <p:nvPr/>
        </p:nvSpPr>
        <p:spPr>
          <a:xfrm>
            <a:off x="5427375" y="2272650"/>
            <a:ext cx="3370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/>
              <a:t>Hollywood</a:t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"/>
          <p:cNvSpPr txBox="1"/>
          <p:nvPr/>
        </p:nvSpPr>
        <p:spPr>
          <a:xfrm flipH="1" rot="693">
            <a:off x="5352742" y="2287050"/>
            <a:ext cx="2977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/>
              <a:t>In Los </a:t>
            </a:r>
            <a:r>
              <a:rPr lang="ja" sz="2500"/>
              <a:t>Angeles</a:t>
            </a:r>
            <a:r>
              <a:rPr lang="ja" sz="2500"/>
              <a:t> </a:t>
            </a:r>
            <a:endParaRPr sz="2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