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15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24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12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48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18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53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37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20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76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70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74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C54A4-D2CB-4999-9EA8-5C48D902081E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A61B-4103-49E6-8312-10AD799259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25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>
            <a:extLst>
              <a:ext uri="{FF2B5EF4-FFF2-40B4-BE49-F238E27FC236}">
                <a16:creationId xmlns:a16="http://schemas.microsoft.com/office/drawing/2014/main" id="{23256EC0-EE72-419B-9E61-95A4A6769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861" y="289812"/>
            <a:ext cx="3777201" cy="70549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23EEFB0-8E67-4744-838D-5285732CF0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6991" y="6227"/>
            <a:ext cx="3990522" cy="688682"/>
          </a:xfrm>
        </p:spPr>
        <p:txBody>
          <a:bodyPr>
            <a:normAutofit fontScale="90000"/>
          </a:bodyPr>
          <a:lstStyle/>
          <a:p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年　 組</a:t>
            </a:r>
            <a:r>
              <a:rPr kumimoji="1"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</a:t>
            </a:r>
            <a:r>
              <a:rPr kumimoji="1" lang="ja-JP" altLang="en-US" sz="1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名前</a:t>
            </a:r>
            <a:r>
              <a:rPr kumimoji="1" lang="en-US" altLang="ja-JP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(     </a:t>
            </a:r>
            <a:r>
              <a:rPr kumimoji="1"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　　　　</a:t>
            </a:r>
            <a:r>
              <a:rPr kumimoji="1" lang="en-US" altLang="ja-JP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)</a:t>
            </a:r>
            <a:endParaRPr kumimoji="1" lang="ja-JP" altLang="en-US" sz="24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3990614-A556-4953-8467-68B2D39C0998}"/>
              </a:ext>
            </a:extLst>
          </p:cNvPr>
          <p:cNvSpPr/>
          <p:nvPr/>
        </p:nvSpPr>
        <p:spPr>
          <a:xfrm>
            <a:off x="400200" y="446893"/>
            <a:ext cx="3990522" cy="53934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normAutofit fontScale="62500" lnSpcReduction="20000"/>
          </a:bodyPr>
          <a:lstStyle/>
          <a:p>
            <a:pPr algn="ctr"/>
            <a:r>
              <a:rPr lang="ja-JP" alt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366FF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鑑賞ワークシート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4D684B-C342-4D9C-A093-346411396B17}"/>
              </a:ext>
            </a:extLst>
          </p:cNvPr>
          <p:cNvSpPr txBox="1"/>
          <p:nvPr/>
        </p:nvSpPr>
        <p:spPr>
          <a:xfrm>
            <a:off x="328564" y="5581490"/>
            <a:ext cx="457200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accent6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題　名　</a:t>
            </a:r>
            <a:endParaRPr kumimoji="1" lang="en-US" altLang="ja-JP" sz="1400" dirty="0">
              <a:solidFill>
                <a:schemeClr val="accent6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1400" dirty="0">
              <a:solidFill>
                <a:schemeClr val="accent6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1400" dirty="0">
              <a:solidFill>
                <a:schemeClr val="accent6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400" dirty="0">
                <a:solidFill>
                  <a:schemeClr val="accent6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作者名　</a:t>
            </a:r>
            <a:endParaRPr kumimoji="1" lang="en-US" altLang="ja-JP" sz="1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dirty="0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ACC28D28-5505-46A8-9F1B-307DC1F94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392" y="1158114"/>
            <a:ext cx="3451147" cy="414185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E46EA8E9-B384-4A51-A435-2FF5F8690B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79181" y="1715526"/>
            <a:ext cx="3799988" cy="3013798"/>
          </a:xfrm>
          <a:prstGeom prst="rect">
            <a:avLst/>
          </a:prstGeom>
        </p:spPr>
      </p:pic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3A6D718E-7C09-46C4-9C5A-E31CFB4C24A6}"/>
              </a:ext>
            </a:extLst>
          </p:cNvPr>
          <p:cNvGrpSpPr/>
          <p:nvPr/>
        </p:nvGrpSpPr>
        <p:grpSpPr>
          <a:xfrm>
            <a:off x="4481902" y="1165391"/>
            <a:ext cx="4847765" cy="1004892"/>
            <a:chOff x="4481902" y="1165391"/>
            <a:chExt cx="4847765" cy="1004892"/>
          </a:xfrm>
        </p:grpSpPr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D5BFF178-F42B-4058-A664-86405B7492F8}"/>
                </a:ext>
              </a:extLst>
            </p:cNvPr>
            <p:cNvSpPr/>
            <p:nvPr/>
          </p:nvSpPr>
          <p:spPr>
            <a:xfrm>
              <a:off x="4481902" y="1165391"/>
              <a:ext cx="4847764" cy="1004892"/>
            </a:xfrm>
            <a:prstGeom prst="round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455D3C8-F768-4D68-ADC4-8E7015AB3951}"/>
                </a:ext>
              </a:extLst>
            </p:cNvPr>
            <p:cNvSpPr txBox="1"/>
            <p:nvPr/>
          </p:nvSpPr>
          <p:spPr>
            <a:xfrm>
              <a:off x="4481903" y="1176796"/>
              <a:ext cx="48477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solidFill>
                    <a:schemeClr val="accent1">
                      <a:lumMod val="75000"/>
                    </a:schemeClr>
                  </a:solidFill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★作品と出会って、最初に思ったことを一言で表すなら・・・</a:t>
              </a:r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707EEFB5-DF95-4EC4-8EB3-AA85805BE270}"/>
              </a:ext>
            </a:extLst>
          </p:cNvPr>
          <p:cNvGrpSpPr/>
          <p:nvPr/>
        </p:nvGrpSpPr>
        <p:grpSpPr>
          <a:xfrm>
            <a:off x="4491545" y="2258709"/>
            <a:ext cx="5310631" cy="1895964"/>
            <a:chOff x="4491545" y="2258709"/>
            <a:chExt cx="5310631" cy="1895964"/>
          </a:xfrm>
        </p:grpSpPr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FE3F4410-CE92-4387-A9D7-618847A9561B}"/>
                </a:ext>
              </a:extLst>
            </p:cNvPr>
            <p:cNvSpPr/>
            <p:nvPr/>
          </p:nvSpPr>
          <p:spPr>
            <a:xfrm>
              <a:off x="4491545" y="2345583"/>
              <a:ext cx="4847764" cy="1809090"/>
            </a:xfrm>
            <a:prstGeom prst="roundRect">
              <a:avLst/>
            </a:prstGeom>
            <a:ln w="349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E6FAC9F5-3249-4490-AE81-178C8E695019}"/>
                </a:ext>
              </a:extLst>
            </p:cNvPr>
            <p:cNvSpPr txBox="1"/>
            <p:nvPr/>
          </p:nvSpPr>
          <p:spPr>
            <a:xfrm>
              <a:off x="4583967" y="2386000"/>
              <a:ext cx="52182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solidFill>
                    <a:schemeClr val="accent1">
                      <a:lumMod val="75000"/>
                    </a:schemeClr>
                  </a:solidFill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★この作品のここがすごい！　ベスト３！</a:t>
              </a:r>
              <a:r>
                <a:rPr kumimoji="1" lang="en-US" altLang="ja-JP" sz="1200" dirty="0">
                  <a:solidFill>
                    <a:schemeClr val="accent1">
                      <a:lumMod val="75000"/>
                    </a:schemeClr>
                  </a:solidFill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!</a:t>
              </a:r>
              <a:endParaRPr kumimoji="1" lang="ja-JP" altLang="en-US" sz="1200" dirty="0">
                <a:solidFill>
                  <a:schemeClr val="accent1">
                    <a:lumMod val="75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E8A96271-4447-4DD7-9533-86944077B2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83967" y="2810984"/>
              <a:ext cx="200265" cy="200265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323CE30F-71FF-42F7-867E-86AD06E5C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0026136">
              <a:off x="7487158" y="2258709"/>
              <a:ext cx="152016" cy="342795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8C01516D-9A9B-4540-B402-A853155A34D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83967" y="3284906"/>
              <a:ext cx="200265" cy="200265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258B3DC1-BFF7-49D9-B819-5E59CA1FE7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74303" y="3758828"/>
              <a:ext cx="200265" cy="200265"/>
            </a:xfrm>
            <a:prstGeom prst="rect">
              <a:avLst/>
            </a:prstGeom>
          </p:spPr>
        </p:pic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B1CA3ECD-1339-42ED-BB7D-236D662CF615}"/>
              </a:ext>
            </a:extLst>
          </p:cNvPr>
          <p:cNvGrpSpPr/>
          <p:nvPr/>
        </p:nvGrpSpPr>
        <p:grpSpPr>
          <a:xfrm rot="21202947">
            <a:off x="8137061" y="331571"/>
            <a:ext cx="1182656" cy="408400"/>
            <a:chOff x="8296995" y="177749"/>
            <a:chExt cx="1182656" cy="408400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BACF4C57-7527-4AB2-8445-372DDD14E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496443">
              <a:off x="8296995" y="177749"/>
              <a:ext cx="1182656" cy="397181"/>
            </a:xfrm>
            <a:prstGeom prst="rect">
              <a:avLst/>
            </a:prstGeom>
          </p:spPr>
        </p:pic>
        <p:sp>
          <p:nvSpPr>
            <p:cNvPr id="34" name="タイトル 1">
              <a:extLst>
                <a:ext uri="{FF2B5EF4-FFF2-40B4-BE49-F238E27FC236}">
                  <a16:creationId xmlns:a16="http://schemas.microsoft.com/office/drawing/2014/main" id="{AB5DE3D0-2B07-4CB2-85EE-0C11F57CCE86}"/>
                </a:ext>
              </a:extLst>
            </p:cNvPr>
            <p:cNvSpPr txBox="1">
              <a:spLocks/>
            </p:cNvSpPr>
            <p:nvPr/>
          </p:nvSpPr>
          <p:spPr>
            <a:xfrm rot="561398">
              <a:off x="8724268" y="285699"/>
              <a:ext cx="718501" cy="30045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40000" lnSpcReduction="2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2400" dirty="0">
                  <a:solidFill>
                    <a:srgbClr val="C00000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月　　日</a:t>
              </a:r>
              <a:endParaRPr lang="en-US" altLang="ja-JP" sz="2400" dirty="0">
                <a:solidFill>
                  <a:srgbClr val="C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5" name="タイトル 1">
            <a:extLst>
              <a:ext uri="{FF2B5EF4-FFF2-40B4-BE49-F238E27FC236}">
                <a16:creationId xmlns:a16="http://schemas.microsoft.com/office/drawing/2014/main" id="{5EA180E0-AAA2-44F2-B522-0F952A8DFF67}"/>
              </a:ext>
            </a:extLst>
          </p:cNvPr>
          <p:cNvSpPr txBox="1">
            <a:spLocks/>
          </p:cNvSpPr>
          <p:nvPr/>
        </p:nvSpPr>
        <p:spPr>
          <a:xfrm>
            <a:off x="4638894" y="794388"/>
            <a:ext cx="4249429" cy="3319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●○●</a:t>
            </a:r>
            <a:r>
              <a:rPr lang="ja-JP" altLang="en-US" sz="1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作品を通して、作者とお話してみよう</a:t>
            </a:r>
            <a:r>
              <a:rPr lang="ja-JP" altLang="en-US" sz="1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●○●</a:t>
            </a:r>
            <a:endParaRPr lang="ja-JP" altLang="en-US" sz="1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D2CC2841-3D47-4CEF-BCAC-8644DCFCC9FD}"/>
              </a:ext>
            </a:extLst>
          </p:cNvPr>
          <p:cNvGrpSpPr/>
          <p:nvPr/>
        </p:nvGrpSpPr>
        <p:grpSpPr>
          <a:xfrm>
            <a:off x="4349782" y="4271880"/>
            <a:ext cx="4989528" cy="2365296"/>
            <a:chOff x="4349782" y="4271880"/>
            <a:chExt cx="4989528" cy="2365296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E3877A61-CD5D-45C9-B4B7-BEAB58AC664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349782" y="4271880"/>
              <a:ext cx="4989528" cy="2365296"/>
            </a:xfrm>
            <a:prstGeom prst="rect">
              <a:avLst/>
            </a:prstGeom>
          </p:spPr>
        </p:pic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5FC4B934-60D0-439C-8BAF-4AAD39505BDD}"/>
                </a:ext>
              </a:extLst>
            </p:cNvPr>
            <p:cNvSpPr/>
            <p:nvPr/>
          </p:nvSpPr>
          <p:spPr>
            <a:xfrm>
              <a:off x="4595242" y="4512375"/>
              <a:ext cx="4545043" cy="1967635"/>
            </a:xfrm>
            <a:prstGeom prst="round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2CDD0601-7556-41BD-84A8-087FD6F47A66}"/>
                </a:ext>
              </a:extLst>
            </p:cNvPr>
            <p:cNvSpPr txBox="1"/>
            <p:nvPr/>
          </p:nvSpPr>
          <p:spPr>
            <a:xfrm>
              <a:off x="4674435" y="4564809"/>
              <a:ext cx="44658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solidFill>
                    <a:srgbClr val="C00000"/>
                  </a:solidFill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★作者にあなたが感じたこと、思ったことを伝えよう</a:t>
              </a: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3F6DC3DA-2868-4821-8107-38C736682DDD}"/>
                </a:ext>
              </a:extLst>
            </p:cNvPr>
            <p:cNvCxnSpPr>
              <a:cxnSpLocks/>
            </p:cNvCxnSpPr>
            <p:nvPr/>
          </p:nvCxnSpPr>
          <p:spPr>
            <a:xfrm>
              <a:off x="4784232" y="5122419"/>
              <a:ext cx="4167065" cy="0"/>
            </a:xfrm>
            <a:prstGeom prst="line">
              <a:avLst/>
            </a:prstGeom>
            <a:ln w="9525" cap="flat" cmpd="sng" algn="ctr">
              <a:solidFill>
                <a:schemeClr val="accent4">
                  <a:alpha val="80000"/>
                </a:schemeClr>
              </a:solidFill>
              <a:prstDash val="dash"/>
              <a:round/>
              <a:headEnd type="oval" w="med" len="med"/>
              <a:tailEnd type="oval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573F80DC-D695-4721-AC69-66E5607312AF}"/>
                </a:ext>
              </a:extLst>
            </p:cNvPr>
            <p:cNvCxnSpPr>
              <a:cxnSpLocks/>
            </p:cNvCxnSpPr>
            <p:nvPr/>
          </p:nvCxnSpPr>
          <p:spPr>
            <a:xfrm>
              <a:off x="4784232" y="5452636"/>
              <a:ext cx="4167065" cy="0"/>
            </a:xfrm>
            <a:prstGeom prst="line">
              <a:avLst/>
            </a:prstGeom>
            <a:ln w="9525" cap="flat" cmpd="sng" algn="ctr">
              <a:solidFill>
                <a:schemeClr val="accent4">
                  <a:alpha val="80000"/>
                </a:schemeClr>
              </a:solidFill>
              <a:prstDash val="dash"/>
              <a:round/>
              <a:headEnd type="oval" w="med" len="med"/>
              <a:tailEnd type="oval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41F1CDED-2B76-4DEE-A079-8413DE3AF1A4}"/>
                </a:ext>
              </a:extLst>
            </p:cNvPr>
            <p:cNvCxnSpPr>
              <a:cxnSpLocks/>
            </p:cNvCxnSpPr>
            <p:nvPr/>
          </p:nvCxnSpPr>
          <p:spPr>
            <a:xfrm>
              <a:off x="4774568" y="5771561"/>
              <a:ext cx="4167065" cy="0"/>
            </a:xfrm>
            <a:prstGeom prst="line">
              <a:avLst/>
            </a:prstGeom>
            <a:ln w="9525" cap="flat" cmpd="sng" algn="ctr">
              <a:solidFill>
                <a:schemeClr val="accent4">
                  <a:alpha val="80000"/>
                </a:schemeClr>
              </a:solidFill>
              <a:prstDash val="dash"/>
              <a:round/>
              <a:headEnd type="oval" w="med" len="med"/>
              <a:tailEnd type="oval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AB734BE3-5AEB-4337-94B2-BFD75EE6E38D}"/>
                </a:ext>
              </a:extLst>
            </p:cNvPr>
            <p:cNvCxnSpPr>
              <a:cxnSpLocks/>
            </p:cNvCxnSpPr>
            <p:nvPr/>
          </p:nvCxnSpPr>
          <p:spPr>
            <a:xfrm>
              <a:off x="4774567" y="6097492"/>
              <a:ext cx="4167065" cy="0"/>
            </a:xfrm>
            <a:prstGeom prst="line">
              <a:avLst/>
            </a:prstGeom>
            <a:ln w="9525" cap="flat" cmpd="sng" algn="ctr">
              <a:solidFill>
                <a:schemeClr val="accent4">
                  <a:alpha val="80000"/>
                </a:schemeClr>
              </a:solidFill>
              <a:prstDash val="dash"/>
              <a:round/>
              <a:headEnd type="oval" w="med" len="med"/>
              <a:tailEnd type="oval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D6D3C87-957A-430C-91D0-21D91CDE0543}"/>
              </a:ext>
            </a:extLst>
          </p:cNvPr>
          <p:cNvSpPr txBox="1"/>
          <p:nvPr/>
        </p:nvSpPr>
        <p:spPr>
          <a:xfrm>
            <a:off x="828282" y="249290"/>
            <a:ext cx="22620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kumimoji="1" lang="ja-JP" altLang="en-US" sz="800" dirty="0">
                <a:solidFill>
                  <a:schemeClr val="accent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かんしょう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0936095-E303-4EA7-87B9-40B40AB12DE6}"/>
              </a:ext>
            </a:extLst>
          </p:cNvPr>
          <p:cNvSpPr txBox="1"/>
          <p:nvPr/>
        </p:nvSpPr>
        <p:spPr>
          <a:xfrm>
            <a:off x="308714" y="5463215"/>
            <a:ext cx="11412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kumimoji="1" lang="ja-JP" altLang="en-US" sz="800" dirty="0">
                <a:solidFill>
                  <a:schemeClr val="accent6">
                    <a:lumMod val="50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だいめい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CF41E5D-D4F4-4D32-8A23-04AEA524F51C}"/>
              </a:ext>
            </a:extLst>
          </p:cNvPr>
          <p:cNvSpPr txBox="1"/>
          <p:nvPr/>
        </p:nvSpPr>
        <p:spPr>
          <a:xfrm>
            <a:off x="5774800" y="4477564"/>
            <a:ext cx="22620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かん</a:t>
            </a: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20460B2B-2BB3-410B-AA97-313EC8EDD60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508" b="100000" l="1828" r="9947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0743" y="1091781"/>
            <a:ext cx="815078" cy="423500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56000"/>
              </a:prstClr>
            </a:outerShdw>
          </a:effectLst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4C61064-AB02-496D-89AD-9D700639FFD9}"/>
              </a:ext>
            </a:extLst>
          </p:cNvPr>
          <p:cNvSpPr/>
          <p:nvPr/>
        </p:nvSpPr>
        <p:spPr>
          <a:xfrm rot="20995255">
            <a:off x="443160" y="1180421"/>
            <a:ext cx="80734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solidFill>
                  <a:schemeClr val="accent6">
                    <a:lumMod val="50000"/>
                  </a:schemeClr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作品の絵</a:t>
            </a:r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D8432F09-F40A-40AE-9AF6-30587CD7C694}"/>
              </a:ext>
            </a:extLst>
          </p:cNvPr>
          <p:cNvCxnSpPr>
            <a:cxnSpLocks/>
          </p:cNvCxnSpPr>
          <p:nvPr/>
        </p:nvCxnSpPr>
        <p:spPr>
          <a:xfrm>
            <a:off x="363432" y="5984005"/>
            <a:ext cx="3703743" cy="0"/>
          </a:xfrm>
          <a:prstGeom prst="line">
            <a:avLst/>
          </a:prstGeom>
          <a:ln w="9525" cap="flat" cmpd="sng" algn="ctr">
            <a:solidFill>
              <a:schemeClr val="accent6">
                <a:lumMod val="75000"/>
                <a:alpha val="80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18BDBD95-A1B3-4664-9127-AB3FE8F65D6B}"/>
              </a:ext>
            </a:extLst>
          </p:cNvPr>
          <p:cNvCxnSpPr>
            <a:cxnSpLocks/>
          </p:cNvCxnSpPr>
          <p:nvPr/>
        </p:nvCxnSpPr>
        <p:spPr>
          <a:xfrm>
            <a:off x="363431" y="6501365"/>
            <a:ext cx="3703743" cy="0"/>
          </a:xfrm>
          <a:prstGeom prst="line">
            <a:avLst/>
          </a:prstGeom>
          <a:ln w="9525" cap="flat" cmpd="sng" algn="ctr">
            <a:solidFill>
              <a:schemeClr val="accent6">
                <a:lumMod val="75000"/>
                <a:alpha val="80000"/>
              </a:schemeClr>
            </a:solidFill>
            <a:prstDash val="sysDot"/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0936095-E303-4EA7-87B9-40B40AB12DE6}"/>
              </a:ext>
            </a:extLst>
          </p:cNvPr>
          <p:cNvSpPr txBox="1"/>
          <p:nvPr/>
        </p:nvSpPr>
        <p:spPr>
          <a:xfrm>
            <a:off x="2832702" y="5312077"/>
            <a:ext cx="1828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kumimoji="1" lang="ja-JP" altLang="en-US" sz="9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　　　　　年制作）</a:t>
            </a:r>
            <a:endParaRPr kumimoji="1" lang="ja-JP" altLang="en-US" sz="900" dirty="0">
              <a:solidFill>
                <a:schemeClr val="accent6">
                  <a:lumMod val="50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5391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</TotalTime>
  <Words>60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P丸ゴシック体E</vt:lpstr>
      <vt:lpstr>AR P丸ゴシック体M</vt:lpstr>
      <vt:lpstr>游ゴシック</vt:lpstr>
      <vt:lpstr>游ゴシック Light</vt:lpstr>
      <vt:lpstr>Arial</vt:lpstr>
      <vt:lpstr>Calibri</vt:lpstr>
      <vt:lpstr>Calibri Light</vt:lpstr>
      <vt:lpstr>Office テーマ</vt:lpstr>
      <vt:lpstr>年　 組 名前(     　　　　　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　 組 名前(        　　　　　　　)</dc:title>
  <dc:creator>temko.105@gmail.com</dc:creator>
  <cp:lastModifiedBy>kumamoto</cp:lastModifiedBy>
  <cp:revision>20</cp:revision>
  <cp:lastPrinted>2020-04-22T07:37:27Z</cp:lastPrinted>
  <dcterms:created xsi:type="dcterms:W3CDTF">2020-04-21T07:25:29Z</dcterms:created>
  <dcterms:modified xsi:type="dcterms:W3CDTF">2020-05-21T00:18:22Z</dcterms:modified>
</cp:coreProperties>
</file>